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b69def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b69de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b69def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b69def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b69def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b69def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b69def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b69def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Genuine Joe’s Coffee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Genuine Joe Market Comparison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Genuine Joe’s  is in an undifferentiated market sector: coffee shop with an average Yelp rating between 3.5 - 4 stars (</a:t>
            </a:r>
            <a:r>
              <a:rPr b="1" lang="en"/>
              <a:t>3.95)</a:t>
            </a:r>
            <a:r>
              <a:rPr lang="en"/>
              <a:t>, with a review count of 100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represented by the middle orange area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Ideally, we want to get to the skinny red sector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represents top performers in the market: coffee shops with an average Yelp rating between 4.5 - 5 stars, with a review count over 100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999" y="1233125"/>
            <a:ext cx="4117300" cy="267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 - Us vs. the Market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a great job in terms of the funky atmosphere we provide our customers, noted by the number of times ‘room’ comes up in positive reviews.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‘Room’ appears in 33% of positive reviews, while only 8% of negative reviews.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Anderson Coffee Company is who we strive to be.  They have an average Yelp rating of 4.62 stars, with 100 reviews.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are known for authentic Texas feel, with keyword ‘Austin’ appearing in most good reviews.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00" y="3008700"/>
            <a:ext cx="3057301" cy="19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500" y="3008700"/>
            <a:ext cx="3057329" cy="20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Genuine Joe’s - Areas for Improvement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Coffee taste - ‘taste’ keyword came up in 20% of bad reviews compared to 2.6% of good reviews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Night service - ‘night’ keyword came up in 16% of bad reviews compared to 1.3% of good reviews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Improvement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better bean blends for coffee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 funky atmosphere, but try to spice it up with some Texas/Austin-specific decorations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Consider adding ice cream to the menu; well-executed ice cream/coffee shop combo stores had high ratings with high review counts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