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0" y="1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2BC-F564-4E76-B06D-2022ED1F91D0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C42F-46AB-4930-AEE6-CB53C318256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056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2BC-F564-4E76-B06D-2022ED1F91D0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C42F-46AB-4930-AEE6-CB53C318256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7974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2BC-F564-4E76-B06D-2022ED1F91D0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C42F-46AB-4930-AEE6-CB53C318256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6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2BC-F564-4E76-B06D-2022ED1F91D0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C42F-46AB-4930-AEE6-CB53C318256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439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2BC-F564-4E76-B06D-2022ED1F91D0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C42F-46AB-4930-AEE6-CB53C318256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1844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2BC-F564-4E76-B06D-2022ED1F91D0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C42F-46AB-4930-AEE6-CB53C318256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249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2BC-F564-4E76-B06D-2022ED1F91D0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C42F-46AB-4930-AEE6-CB53C318256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578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2BC-F564-4E76-B06D-2022ED1F91D0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C42F-46AB-4930-AEE6-CB53C318256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161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2BC-F564-4E76-B06D-2022ED1F91D0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C42F-46AB-4930-AEE6-CB53C318256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697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2BC-F564-4E76-B06D-2022ED1F91D0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C42F-46AB-4930-AEE6-CB53C318256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271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42BC-F564-4E76-B06D-2022ED1F91D0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C42F-46AB-4930-AEE6-CB53C318256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956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42BC-F564-4E76-B06D-2022ED1F91D0}" type="datetimeFigureOut">
              <a:rPr lang="fr-CA" smtClean="0"/>
              <a:t>2019-09-17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2C42F-46AB-4930-AEE6-CB53C318256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6805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sz="9600" dirty="0" smtClean="0"/>
              <a:t>AER600</a:t>
            </a:r>
            <a:endParaRPr lang="fr-CA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A" sz="3600" dirty="0" smtClean="0"/>
              <a:t>TP 1 </a:t>
            </a:r>
            <a:r>
              <a:rPr lang="fr-CA" sz="3600" dirty="0" smtClean="0"/>
              <a:t>– INTRODUCTION ET RAPPELS</a:t>
            </a:r>
          </a:p>
        </p:txBody>
      </p:sp>
    </p:spTree>
    <p:extLst>
      <p:ext uri="{BB962C8B-B14F-4D97-AF65-F5344CB8AC3E}">
        <p14:creationId xmlns:p14="http://schemas.microsoft.com/office/powerpoint/2010/main" val="35474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Problème 1.2</a:t>
            </a:r>
            <a:endParaRPr lang="fr-CA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7130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6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Problème 1.3</a:t>
            </a:r>
            <a:endParaRPr lang="fr-CA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93452" cy="26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Problèmes 1.4 et 1.5</a:t>
            </a:r>
            <a:endParaRPr lang="fr-C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09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Problème 1.6</a:t>
            </a:r>
            <a:endParaRPr lang="fr-CA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70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3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smtClean="0"/>
              <a:t>Formules de thermodynamique</a:t>
            </a:r>
            <a:endParaRPr lang="fr-CA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CA" sz="1800" b="1" dirty="0" smtClean="0"/>
                  <a:t>Évolution </a:t>
                </a:r>
                <a:r>
                  <a:rPr lang="en-CA" sz="1800" b="1" dirty="0" err="1" smtClean="0"/>
                  <a:t>isentropique</a:t>
                </a:r>
                <a:r>
                  <a:rPr lang="en-CA" sz="1800" b="1" dirty="0" smtClean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18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p>
                    </m:sSup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fr-CA" sz="1800" dirty="0" smtClean="0"/>
                  <a:t> avec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=1.4</m:t>
                    </m:r>
                  </m:oMath>
                </a14:m>
                <a:endParaRPr lang="fr-CA" sz="1800" dirty="0" smtClean="0"/>
              </a:p>
              <a:p>
                <a:pPr>
                  <a:lnSpc>
                    <a:spcPct val="160000"/>
                  </a:lnSpc>
                </a:pPr>
                <a:r>
                  <a:rPr lang="en-CA" sz="1800" b="1" dirty="0" smtClean="0"/>
                  <a:t>Rapport de </a:t>
                </a:r>
                <a:r>
                  <a:rPr lang="en-CA" sz="1800" b="1" dirty="0" err="1" smtClean="0"/>
                  <a:t>pression</a:t>
                </a:r>
                <a:r>
                  <a:rPr lang="en-CA" sz="1800" b="1" dirty="0" smtClean="0"/>
                  <a:t> :</a:t>
                </a:r>
                <a:r>
                  <a:rPr lang="en-CA" sz="1800" dirty="0" smtClean="0"/>
                  <a:t>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</m:oMath>
                </a14:m>
                <a:endParaRPr lang="fr-CA" sz="1800" dirty="0" smtClean="0"/>
              </a:p>
              <a:p>
                <a:pPr>
                  <a:lnSpc>
                    <a:spcPct val="160000"/>
                  </a:lnSpc>
                </a:pPr>
                <a:r>
                  <a:rPr lang="en-CA" sz="1800" b="1" dirty="0" err="1" smtClean="0"/>
                  <a:t>Rendement</a:t>
                </a:r>
                <a:r>
                  <a:rPr lang="en-CA" sz="1800" b="1" dirty="0" smtClean="0"/>
                  <a:t> </a:t>
                </a:r>
                <a:r>
                  <a:rPr lang="en-CA" sz="1800" b="1" dirty="0" err="1" smtClean="0"/>
                  <a:t>isentropique</a:t>
                </a:r>
                <a:r>
                  <a:rPr lang="en-CA" sz="1800" b="1" dirty="0" smtClean="0"/>
                  <a:t> de la turbine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fr-CA" sz="1800" dirty="0" smtClean="0"/>
              </a:p>
              <a:p>
                <a:pPr>
                  <a:lnSpc>
                    <a:spcPct val="160000"/>
                  </a:lnSpc>
                </a:pPr>
                <a:r>
                  <a:rPr lang="en-CA" sz="1800" b="1" dirty="0" err="1" smtClean="0"/>
                  <a:t>Rendement</a:t>
                </a:r>
                <a:r>
                  <a:rPr lang="en-CA" sz="1800" b="1" dirty="0" smtClean="0"/>
                  <a:t> </a:t>
                </a:r>
                <a:r>
                  <a:rPr lang="en-CA" sz="1800" b="1" dirty="0" err="1" smtClean="0"/>
                  <a:t>isentropique</a:t>
                </a:r>
                <a:r>
                  <a:rPr lang="en-CA" sz="1800" b="1" dirty="0" smtClean="0"/>
                  <a:t> du </a:t>
                </a:r>
                <a:r>
                  <a:rPr lang="en-CA" sz="1800" b="1" dirty="0" err="1" smtClean="0"/>
                  <a:t>compresseur</a:t>
                </a:r>
                <a:r>
                  <a:rPr lang="en-CA" sz="1800" b="1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fr-CA" sz="1800" dirty="0" smtClean="0"/>
              </a:p>
              <a:p>
                <a:pPr>
                  <a:lnSpc>
                    <a:spcPct val="160000"/>
                  </a:lnSpc>
                </a:pPr>
                <a:r>
                  <a:rPr lang="en-CA" sz="1800" b="1" dirty="0" smtClean="0"/>
                  <a:t>Travail net de la turbine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b>
                    </m:sSub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CA" sz="1800" dirty="0" smtClean="0"/>
              </a:p>
              <a:p>
                <a:pPr>
                  <a:lnSpc>
                    <a:spcPct val="160000"/>
                  </a:lnSpc>
                </a:pPr>
                <a:r>
                  <a:rPr lang="en-CA" sz="1800" b="1" dirty="0" err="1" smtClean="0"/>
                  <a:t>Rendement</a:t>
                </a:r>
                <a:r>
                  <a:rPr lang="en-CA" sz="1800" b="1" dirty="0" smtClean="0"/>
                  <a:t> </a:t>
                </a:r>
                <a:r>
                  <a:rPr lang="en-CA" sz="1800" b="1" dirty="0" err="1" smtClean="0"/>
                  <a:t>thermique</a:t>
                </a:r>
                <a:r>
                  <a:rPr lang="en-CA" sz="1800" b="1" dirty="0" smtClean="0"/>
                  <a:t> :</a:t>
                </a:r>
                <a:r>
                  <a:rPr lang="en-CA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𝑛𝑒𝑡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CA" sz="1800" b="0" dirty="0" smtClean="0"/>
              </a:p>
              <a:p>
                <a:pPr>
                  <a:lnSpc>
                    <a:spcPct val="160000"/>
                  </a:lnSpc>
                </a:pPr>
                <a:r>
                  <a:rPr lang="en-CA" sz="1800" b="1" dirty="0" err="1" smtClean="0"/>
                  <a:t>Enthalpie</a:t>
                </a:r>
                <a:r>
                  <a:rPr lang="en-CA" sz="1800" b="1" dirty="0" smtClean="0"/>
                  <a:t> :</a:t>
                </a:r>
                <a:r>
                  <a:rPr lang="en-CA" sz="1800" dirty="0" smtClean="0"/>
                  <a:t>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CA" sz="1800" dirty="0" smtClean="0"/>
                  <a:t>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=1.006</m:t>
                    </m:r>
                    <m:f>
                      <m:fPr>
                        <m:ctrlPr>
                          <a:rPr lang="en-CA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fr-CA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0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AER600</vt:lpstr>
      <vt:lpstr>Problème 1.2</vt:lpstr>
      <vt:lpstr>Problème 1.3</vt:lpstr>
      <vt:lpstr>Problèmes 1.4 et 1.5</vt:lpstr>
      <vt:lpstr>Problème 1.6</vt:lpstr>
      <vt:lpstr>Formules de thermodynamique</vt:lpstr>
    </vt:vector>
  </TitlesOfParts>
  <Company>United Technologies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AER600</dc:title>
  <dc:creator>Iannick Gagnon</dc:creator>
  <cp:lastModifiedBy>Iannick Gagnon</cp:lastModifiedBy>
  <cp:revision>6</cp:revision>
  <dcterms:created xsi:type="dcterms:W3CDTF">2019-09-17T21:45:08Z</dcterms:created>
  <dcterms:modified xsi:type="dcterms:W3CDTF">2019-09-17T22:38:25Z</dcterms:modified>
</cp:coreProperties>
</file>