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24385-68F7-4E40-8FC3-F9385504325C}" type="datetimeFigureOut">
              <a:rPr lang="en-CA" smtClean="0"/>
              <a:t>19/05/2017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D4A9B-0A97-4128-BDBE-CF718BD629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7715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65CB-8766-4EEF-B184-A851C5F6C08E}" type="datetimeFigureOut">
              <a:rPr lang="en-CA" smtClean="0"/>
              <a:t>19/05/2017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9454-0C5E-44A6-96DA-6873B5E361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618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65CB-8766-4EEF-B184-A851C5F6C08E}" type="datetimeFigureOut">
              <a:rPr lang="en-CA" smtClean="0"/>
              <a:t>19/05/2017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9454-0C5E-44A6-96DA-6873B5E361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9882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65CB-8766-4EEF-B184-A851C5F6C08E}" type="datetimeFigureOut">
              <a:rPr lang="en-CA" smtClean="0"/>
              <a:t>19/05/2017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9454-0C5E-44A6-96DA-6873B5E361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799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65CB-8766-4EEF-B184-A851C5F6C08E}" type="datetimeFigureOut">
              <a:rPr lang="en-CA" smtClean="0"/>
              <a:t>19/05/2017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9454-0C5E-44A6-96DA-6873B5E361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5873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65CB-8766-4EEF-B184-A851C5F6C08E}" type="datetimeFigureOut">
              <a:rPr lang="en-CA" smtClean="0"/>
              <a:t>19/05/2017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9454-0C5E-44A6-96DA-6873B5E361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875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65CB-8766-4EEF-B184-A851C5F6C08E}" type="datetimeFigureOut">
              <a:rPr lang="en-CA" smtClean="0"/>
              <a:t>19/05/2017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9454-0C5E-44A6-96DA-6873B5E361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9676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65CB-8766-4EEF-B184-A851C5F6C08E}" type="datetimeFigureOut">
              <a:rPr lang="en-CA" smtClean="0"/>
              <a:t>19/05/2017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9454-0C5E-44A6-96DA-6873B5E361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2300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65CB-8766-4EEF-B184-A851C5F6C08E}" type="datetimeFigureOut">
              <a:rPr lang="en-CA" smtClean="0"/>
              <a:t>19/05/2017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9454-0C5E-44A6-96DA-6873B5E361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6574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65CB-8766-4EEF-B184-A851C5F6C08E}" type="datetimeFigureOut">
              <a:rPr lang="en-CA" smtClean="0"/>
              <a:t>19/05/2017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9454-0C5E-44A6-96DA-6873B5E361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5598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65CB-8766-4EEF-B184-A851C5F6C08E}" type="datetimeFigureOut">
              <a:rPr lang="en-CA" smtClean="0"/>
              <a:t>19/05/2017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9454-0C5E-44A6-96DA-6873B5E361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743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65CB-8766-4EEF-B184-A851C5F6C08E}" type="datetimeFigureOut">
              <a:rPr lang="en-CA" smtClean="0"/>
              <a:t>19/05/2017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9454-0C5E-44A6-96DA-6873B5E361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318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765CB-8766-4EEF-B184-A851C5F6C08E}" type="datetimeFigureOut">
              <a:rPr lang="en-CA" smtClean="0"/>
              <a:t>19/05/2017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29454-0C5E-44A6-96DA-6873B5E361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378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45851" y="1547500"/>
            <a:ext cx="3402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Enemy name</a:t>
            </a:r>
          </a:p>
          <a:p>
            <a:r>
              <a:rPr lang="en-CA" dirty="0" smtClean="0"/>
              <a:t>health / max health </a:t>
            </a:r>
            <a:endParaRPr lang="en-CA" dirty="0"/>
          </a:p>
        </p:txBody>
      </p:sp>
      <p:grpSp>
        <p:nvGrpSpPr>
          <p:cNvPr id="12" name="Group 11"/>
          <p:cNvGrpSpPr/>
          <p:nvPr/>
        </p:nvGrpSpPr>
        <p:grpSpPr>
          <a:xfrm>
            <a:off x="1169387" y="1124744"/>
            <a:ext cx="6642973" cy="2232248"/>
            <a:chOff x="809346" y="1540807"/>
            <a:chExt cx="6642973" cy="2232248"/>
          </a:xfrm>
        </p:grpSpPr>
        <p:sp>
          <p:nvSpPr>
            <p:cNvPr id="4" name="Rectangle 3"/>
            <p:cNvSpPr/>
            <p:nvPr/>
          </p:nvSpPr>
          <p:spPr>
            <a:xfrm>
              <a:off x="809346" y="1540807"/>
              <a:ext cx="6642973" cy="223224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27584" y="1556792"/>
              <a:ext cx="34026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smtClean="0"/>
                <a:t>Player name</a:t>
              </a:r>
            </a:p>
            <a:p>
              <a:r>
                <a:rPr lang="en-CA" dirty="0" smtClean="0"/>
                <a:t>health / max health </a:t>
              </a:r>
              <a:endParaRPr lang="en-CA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051720" y="2656931"/>
              <a:ext cx="1296144" cy="8640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Attack</a:t>
              </a:r>
              <a:endParaRPr lang="en-CA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572000" y="2656931"/>
              <a:ext cx="1296144" cy="8640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Heal</a:t>
              </a:r>
              <a:endParaRPr lang="en-CA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635896" y="376862"/>
            <a:ext cx="2505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Fight Screen (new panel)</a:t>
            </a:r>
            <a:endParaRPr lang="en-CA" dirty="0"/>
          </a:p>
        </p:txBody>
      </p:sp>
      <p:grpSp>
        <p:nvGrpSpPr>
          <p:cNvPr id="14" name="Group 13"/>
          <p:cNvGrpSpPr/>
          <p:nvPr/>
        </p:nvGrpSpPr>
        <p:grpSpPr>
          <a:xfrm>
            <a:off x="683568" y="4237073"/>
            <a:ext cx="4410726" cy="2232248"/>
            <a:chOff x="728362" y="1540807"/>
            <a:chExt cx="6642973" cy="2232248"/>
          </a:xfrm>
        </p:grpSpPr>
        <p:sp>
          <p:nvSpPr>
            <p:cNvPr id="15" name="Rectangle 14"/>
            <p:cNvSpPr/>
            <p:nvPr/>
          </p:nvSpPr>
          <p:spPr>
            <a:xfrm>
              <a:off x="728362" y="1540807"/>
              <a:ext cx="6642973" cy="223224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27584" y="1556792"/>
              <a:ext cx="34026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smtClean="0"/>
                <a:t>Player name</a:t>
              </a:r>
            </a:p>
            <a:p>
              <a:r>
                <a:rPr lang="en-CA" dirty="0" smtClean="0"/>
                <a:t>health / max health </a:t>
              </a:r>
              <a:endParaRPr lang="en-CA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501254" y="2656931"/>
              <a:ext cx="1846610" cy="8640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Proceed</a:t>
              </a:r>
              <a:endParaRPr lang="en-CA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571999" y="2656931"/>
              <a:ext cx="1687358" cy="8640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Retreat</a:t>
              </a:r>
              <a:endParaRPr lang="en-CA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074170" y="3717032"/>
            <a:ext cx="2764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Event Screen (center panel)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0252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49675" y="2798147"/>
            <a:ext cx="6642973" cy="2244285"/>
            <a:chOff x="2856516" y="4202246"/>
            <a:chExt cx="6642973" cy="2244285"/>
          </a:xfrm>
        </p:grpSpPr>
        <p:grpSp>
          <p:nvGrpSpPr>
            <p:cNvPr id="5" name="Group 4"/>
            <p:cNvGrpSpPr/>
            <p:nvPr/>
          </p:nvGrpSpPr>
          <p:grpSpPr>
            <a:xfrm>
              <a:off x="2856516" y="4202246"/>
              <a:ext cx="6642973" cy="2244285"/>
              <a:chOff x="809346" y="1528770"/>
              <a:chExt cx="6642973" cy="2244285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809346" y="1540807"/>
                <a:ext cx="6642973" cy="22322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22686" y="1528770"/>
                <a:ext cx="3402613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CA" dirty="0" smtClean="0"/>
                  <a:t>Loot 1</a:t>
                </a:r>
              </a:p>
              <a:p>
                <a:pPr>
                  <a:lnSpc>
                    <a:spcPct val="150000"/>
                  </a:lnSpc>
                </a:pPr>
                <a:r>
                  <a:rPr lang="en-CA" dirty="0" smtClean="0"/>
                  <a:t>Loot 2</a:t>
                </a:r>
              </a:p>
              <a:p>
                <a:pPr>
                  <a:lnSpc>
                    <a:spcPct val="150000"/>
                  </a:lnSpc>
                </a:pPr>
                <a:r>
                  <a:rPr lang="en-CA" dirty="0" smtClean="0"/>
                  <a:t>Loot 3</a:t>
                </a:r>
              </a:p>
              <a:p>
                <a:pPr>
                  <a:lnSpc>
                    <a:spcPct val="150000"/>
                  </a:lnSpc>
                </a:pPr>
                <a:r>
                  <a:rPr lang="en-CA" dirty="0" smtClean="0"/>
                  <a:t>Loot 4</a:t>
                </a: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4788026" y="4293096"/>
              <a:ext cx="792087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Take</a:t>
              </a:r>
              <a:endParaRPr lang="en-CA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788025" y="4725144"/>
              <a:ext cx="792087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Take</a:t>
              </a:r>
              <a:endParaRPr lang="en-CA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790876" y="5157192"/>
              <a:ext cx="792087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Take</a:t>
              </a:r>
              <a:endParaRPr lang="en-CA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788024" y="5589240"/>
              <a:ext cx="792087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Take</a:t>
              </a:r>
              <a:endParaRPr lang="en-CA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339752" y="1628800"/>
            <a:ext cx="1273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Loot screen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7842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48</Words>
  <Application>Microsoft Office PowerPoint</Application>
  <PresentationFormat>On-screen Show (4:3)</PresentationFormat>
  <Paragraphs>21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Toronto District School Board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Shawn</dc:creator>
  <cp:lastModifiedBy>Wang, Shawn</cp:lastModifiedBy>
  <cp:revision>1</cp:revision>
  <dcterms:created xsi:type="dcterms:W3CDTF">2017-05-19T14:09:16Z</dcterms:created>
  <dcterms:modified xsi:type="dcterms:W3CDTF">2017-05-19T14:17:31Z</dcterms:modified>
</cp:coreProperties>
</file>