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Lst>
  <p:sldSz cy="32918400" cx="43891200"/>
  <p:notesSz cx="6858000" cy="9144000"/>
  <p:embeddedFontLst>
    <p:embeddedFont>
      <p:font typeface="Roboto"/>
      <p:regular r:id="rId8"/>
      <p:bold r:id="rId9"/>
      <p:italic r:id="rId10"/>
      <p:boldItalic r:id="rId11"/>
    </p:embeddedFont>
    <p:embeddedFont>
      <p:font typeface="Roboto Mono"/>
      <p:regular r:id="rId12"/>
      <p:bold r:id="rId13"/>
      <p:italic r:id="rId14"/>
      <p:boldItalic r:id="rId15"/>
    </p:embeddedFont>
    <p:embeddedFont>
      <p:font typeface="Gill Sans"/>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000000"/>
          </p15:clr>
        </p15:guide>
        <p15:guide id="2" pos="13824">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EEBA122-F2F0-46C6-95D6-0519C5D06898}">
  <a:tblStyle styleId="{3EEBA122-F2F0-46C6-95D6-0519C5D0689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3824"/>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Italic.fntdata"/><Relationship Id="rId10" Type="http://schemas.openxmlformats.org/officeDocument/2006/relationships/font" Target="fonts/Roboto-italic.fntdata"/><Relationship Id="rId13" Type="http://schemas.openxmlformats.org/officeDocument/2006/relationships/font" Target="fonts/RobotoMono-bold.fntdata"/><Relationship Id="rId12" Type="http://schemas.openxmlformats.org/officeDocument/2006/relationships/font" Target="fonts/RobotoMon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Roboto-bold.fntdata"/><Relationship Id="rId15" Type="http://schemas.openxmlformats.org/officeDocument/2006/relationships/font" Target="fonts/RobotoMono-boldItalic.fntdata"/><Relationship Id="rId14" Type="http://schemas.openxmlformats.org/officeDocument/2006/relationships/font" Target="fonts/RobotoMono-italic.fntdata"/><Relationship Id="rId17" Type="http://schemas.openxmlformats.org/officeDocument/2006/relationships/font" Target="fonts/GillSans-bold.fntdata"/><Relationship Id="rId16" Type="http://schemas.openxmlformats.org/officeDocument/2006/relationships/font" Target="fonts/GillSans-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3292475" y="29992637"/>
            <a:ext cx="9144000" cy="2193925"/>
          </a:xfrm>
          <a:prstGeom prst="rect">
            <a:avLst/>
          </a:prstGeom>
          <a:noFill/>
          <a:ln>
            <a:noFill/>
          </a:ln>
        </p:spPr>
        <p:txBody>
          <a:bodyPr anchorCtr="0" anchor="t" bIns="219450" lIns="43890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1" type="ftr"/>
          </p:nvPr>
        </p:nvSpPr>
        <p:spPr>
          <a:xfrm>
            <a:off x="14995525" y="29992637"/>
            <a:ext cx="13900150" cy="2193925"/>
          </a:xfrm>
          <a:prstGeom prst="rect">
            <a:avLst/>
          </a:prstGeom>
          <a:noFill/>
          <a:ln>
            <a:noFill/>
          </a:ln>
        </p:spPr>
        <p:txBody>
          <a:bodyPr anchorCtr="0" anchor="t" bIns="219450" lIns="43890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
          <p:cNvSpPr txBox="1"/>
          <p:nvPr>
            <p:ph idx="12" type="sldNum"/>
          </p:nvPr>
        </p:nvSpPr>
        <p:spPr>
          <a:xfrm>
            <a:off x="31454725" y="29992637"/>
            <a:ext cx="9144000" cy="2193925"/>
          </a:xfrm>
          <a:prstGeom prst="rect">
            <a:avLst/>
          </a:prstGeom>
          <a:noFill/>
          <a:ln>
            <a:noFill/>
          </a:ln>
        </p:spPr>
        <p:txBody>
          <a:bodyPr anchorCtr="0" anchor="t" bIns="219450" lIns="438900" spcFirstLastPara="1" rIns="438900" wrap="square" tIns="219450">
            <a:noAutofit/>
          </a:bodyPr>
          <a:lstStyle>
            <a:lvl1pPr indent="0" lvl="0"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8" name="Shape 68"/>
        <p:cNvGrpSpPr/>
        <p:nvPr/>
      </p:nvGrpSpPr>
      <p:grpSpPr>
        <a:xfrm>
          <a:off x="0" y="0"/>
          <a:ext cx="0" cy="0"/>
          <a:chOff x="0" y="0"/>
          <a:chExt cx="0" cy="0"/>
        </a:xfrm>
      </p:grpSpPr>
      <p:sp>
        <p:nvSpPr>
          <p:cNvPr id="69" name="Google Shape;69;p11"/>
          <p:cNvSpPr txBox="1"/>
          <p:nvPr>
            <p:ph type="title"/>
          </p:nvPr>
        </p:nvSpPr>
        <p:spPr>
          <a:xfrm>
            <a:off x="3292475" y="2925762"/>
            <a:ext cx="37306250" cy="54864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0" name="Google Shape;70;p11"/>
          <p:cNvSpPr txBox="1"/>
          <p:nvPr>
            <p:ph idx="1" type="body"/>
          </p:nvPr>
        </p:nvSpPr>
        <p:spPr>
          <a:xfrm>
            <a:off x="3292475" y="9509125"/>
            <a:ext cx="37306250" cy="19751675"/>
          </a:xfrm>
          <a:prstGeom prst="rect">
            <a:avLst/>
          </a:prstGeom>
          <a:noFill/>
          <a:ln>
            <a:noFill/>
          </a:ln>
        </p:spPr>
        <p:txBody>
          <a:bodyPr anchorCtr="0" anchor="t" bIns="219450" lIns="438900" spcFirstLastPara="1" rIns="438900" wrap="square" tIns="2194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3292475" y="29992637"/>
            <a:ext cx="9144000" cy="2193925"/>
          </a:xfrm>
          <a:prstGeom prst="rect">
            <a:avLst/>
          </a:prstGeom>
          <a:noFill/>
          <a:ln>
            <a:noFill/>
          </a:ln>
        </p:spPr>
        <p:txBody>
          <a:bodyPr anchorCtr="0" anchor="t" bIns="219450" lIns="43890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14995525" y="29992637"/>
            <a:ext cx="13900150" cy="2193925"/>
          </a:xfrm>
          <a:prstGeom prst="rect">
            <a:avLst/>
          </a:prstGeom>
          <a:noFill/>
          <a:ln>
            <a:noFill/>
          </a:ln>
        </p:spPr>
        <p:txBody>
          <a:bodyPr anchorCtr="0" anchor="t" bIns="219450" lIns="43890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31454725" y="29992637"/>
            <a:ext cx="9144000" cy="2193925"/>
          </a:xfrm>
          <a:prstGeom prst="rect">
            <a:avLst/>
          </a:prstGeom>
          <a:noFill/>
          <a:ln>
            <a:noFill/>
          </a:ln>
        </p:spPr>
        <p:txBody>
          <a:bodyPr anchorCtr="0" anchor="t" bIns="219450" lIns="438900" spcFirstLastPara="1" rIns="438900" wrap="square" tIns="219450">
            <a:noAutofit/>
          </a:bodyPr>
          <a:lstStyle>
            <a:lvl1pPr indent="0" lvl="0"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4" name="Shape 74"/>
        <p:cNvGrpSpPr/>
        <p:nvPr/>
      </p:nvGrpSpPr>
      <p:grpSpPr>
        <a:xfrm>
          <a:off x="0" y="0"/>
          <a:ext cx="0" cy="0"/>
          <a:chOff x="0" y="0"/>
          <a:chExt cx="0" cy="0"/>
        </a:xfrm>
      </p:grpSpPr>
      <p:sp>
        <p:nvSpPr>
          <p:cNvPr id="75" name="Google Shape;75;p12"/>
          <p:cNvSpPr txBox="1"/>
          <p:nvPr>
            <p:ph type="ctrTitle"/>
          </p:nvPr>
        </p:nvSpPr>
        <p:spPr>
          <a:xfrm>
            <a:off x="3292475" y="10226675"/>
            <a:ext cx="37306250" cy="705485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6" name="Google Shape;76;p12"/>
          <p:cNvSpPr txBox="1"/>
          <p:nvPr>
            <p:ph idx="1" type="subTitle"/>
          </p:nvPr>
        </p:nvSpPr>
        <p:spPr>
          <a:xfrm>
            <a:off x="6583363" y="18653125"/>
            <a:ext cx="30724475" cy="8413750"/>
          </a:xfrm>
          <a:prstGeom prst="rect">
            <a:avLst/>
          </a:prstGeom>
          <a:noFill/>
          <a:ln>
            <a:noFill/>
          </a:ln>
        </p:spPr>
        <p:txBody>
          <a:bodyPr anchorCtr="0" anchor="t" bIns="219450" lIns="438900" spcFirstLastPara="1" rIns="438900" wrap="square" tIns="219450">
            <a:noAutofit/>
          </a:bodyPr>
          <a:lstStyle>
            <a:lvl1pPr lvl="0" algn="ctr">
              <a:spcBef>
                <a:spcPts val="3080"/>
              </a:spcBef>
              <a:spcAft>
                <a:spcPts val="0"/>
              </a:spcAft>
              <a:buClr>
                <a:schemeClr val="dk1"/>
              </a:buClr>
              <a:buSzPts val="15400"/>
              <a:buFont typeface="Times"/>
              <a:buNone/>
              <a:defRPr/>
            </a:lvl1pPr>
            <a:lvl2pPr lvl="1" algn="ctr">
              <a:spcBef>
                <a:spcPts val="2680"/>
              </a:spcBef>
              <a:spcAft>
                <a:spcPts val="0"/>
              </a:spcAft>
              <a:buClr>
                <a:schemeClr val="dk1"/>
              </a:buClr>
              <a:buSzPts val="13400"/>
              <a:buFont typeface="Times"/>
              <a:buNone/>
              <a:defRPr/>
            </a:lvl2pPr>
            <a:lvl3pPr lvl="2" algn="ctr">
              <a:spcBef>
                <a:spcPts val="2300"/>
              </a:spcBef>
              <a:spcAft>
                <a:spcPts val="0"/>
              </a:spcAft>
              <a:buClr>
                <a:schemeClr val="dk1"/>
              </a:buClr>
              <a:buSzPts val="11500"/>
              <a:buFont typeface="Times"/>
              <a:buNone/>
              <a:defRPr/>
            </a:lvl3pPr>
            <a:lvl4pPr lvl="3" algn="ctr">
              <a:spcBef>
                <a:spcPts val="1920"/>
              </a:spcBef>
              <a:spcAft>
                <a:spcPts val="0"/>
              </a:spcAft>
              <a:buClr>
                <a:schemeClr val="dk1"/>
              </a:buClr>
              <a:buSzPts val="9600"/>
              <a:buFont typeface="Times"/>
              <a:buNone/>
              <a:defRPr/>
            </a:lvl4pPr>
            <a:lvl5pPr lvl="4" algn="ctr">
              <a:spcBef>
                <a:spcPts val="1920"/>
              </a:spcBef>
              <a:spcAft>
                <a:spcPts val="0"/>
              </a:spcAft>
              <a:buClr>
                <a:schemeClr val="dk1"/>
              </a:buClr>
              <a:buSzPts val="9600"/>
              <a:buFont typeface="Times"/>
              <a:buNone/>
              <a:defRPr/>
            </a:lvl5pPr>
            <a:lvl6pPr lvl="5" algn="ctr">
              <a:spcBef>
                <a:spcPts val="1920"/>
              </a:spcBef>
              <a:spcAft>
                <a:spcPts val="0"/>
              </a:spcAft>
              <a:buClr>
                <a:schemeClr val="dk1"/>
              </a:buClr>
              <a:buSzPts val="9600"/>
              <a:buFont typeface="Times"/>
              <a:buNone/>
              <a:defRPr/>
            </a:lvl6pPr>
            <a:lvl7pPr lvl="6" algn="ctr">
              <a:spcBef>
                <a:spcPts val="1920"/>
              </a:spcBef>
              <a:spcAft>
                <a:spcPts val="0"/>
              </a:spcAft>
              <a:buClr>
                <a:schemeClr val="dk1"/>
              </a:buClr>
              <a:buSzPts val="9600"/>
              <a:buFont typeface="Times"/>
              <a:buNone/>
              <a:defRPr/>
            </a:lvl7pPr>
            <a:lvl8pPr lvl="7" algn="ctr">
              <a:spcBef>
                <a:spcPts val="1920"/>
              </a:spcBef>
              <a:spcAft>
                <a:spcPts val="0"/>
              </a:spcAft>
              <a:buClr>
                <a:schemeClr val="dk1"/>
              </a:buClr>
              <a:buSzPts val="9600"/>
              <a:buFont typeface="Times"/>
              <a:buNone/>
              <a:defRPr/>
            </a:lvl8pPr>
            <a:lvl9pPr lvl="8" algn="ctr">
              <a:spcBef>
                <a:spcPts val="1920"/>
              </a:spcBef>
              <a:spcAft>
                <a:spcPts val="0"/>
              </a:spcAft>
              <a:buClr>
                <a:schemeClr val="dk1"/>
              </a:buClr>
              <a:buSzPts val="9600"/>
              <a:buFont typeface="Times"/>
              <a:buNone/>
              <a:defRPr/>
            </a:lvl9pPr>
          </a:lstStyle>
          <a:p/>
        </p:txBody>
      </p:sp>
      <p:sp>
        <p:nvSpPr>
          <p:cNvPr id="77" name="Google Shape;77;p12"/>
          <p:cNvSpPr txBox="1"/>
          <p:nvPr>
            <p:ph idx="10" type="dt"/>
          </p:nvPr>
        </p:nvSpPr>
        <p:spPr>
          <a:xfrm>
            <a:off x="3292475" y="29992637"/>
            <a:ext cx="9144000" cy="2193925"/>
          </a:xfrm>
          <a:prstGeom prst="rect">
            <a:avLst/>
          </a:prstGeom>
          <a:noFill/>
          <a:ln>
            <a:noFill/>
          </a:ln>
        </p:spPr>
        <p:txBody>
          <a:bodyPr anchorCtr="0" anchor="t" bIns="219450" lIns="43890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14995525" y="29992637"/>
            <a:ext cx="13900150" cy="2193925"/>
          </a:xfrm>
          <a:prstGeom prst="rect">
            <a:avLst/>
          </a:prstGeom>
          <a:noFill/>
          <a:ln>
            <a:noFill/>
          </a:ln>
        </p:spPr>
        <p:txBody>
          <a:bodyPr anchorCtr="0" anchor="t" bIns="219450" lIns="43890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31454725" y="29992637"/>
            <a:ext cx="9144000" cy="2193925"/>
          </a:xfrm>
          <a:prstGeom prst="rect">
            <a:avLst/>
          </a:prstGeom>
          <a:noFill/>
          <a:ln>
            <a:noFill/>
          </a:ln>
        </p:spPr>
        <p:txBody>
          <a:bodyPr anchorCtr="0" anchor="t" bIns="219450" lIns="438900" spcFirstLastPara="1" rIns="438900" wrap="square" tIns="219450">
            <a:noAutofit/>
          </a:bodyPr>
          <a:lstStyle>
            <a:lvl1pPr indent="0" lvl="0"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 name="Shape 15"/>
        <p:cNvGrpSpPr/>
        <p:nvPr/>
      </p:nvGrpSpPr>
      <p:grpSpPr>
        <a:xfrm>
          <a:off x="0" y="0"/>
          <a:ext cx="0" cy="0"/>
          <a:chOff x="0" y="0"/>
          <a:chExt cx="0" cy="0"/>
        </a:xfrm>
      </p:grpSpPr>
      <p:sp>
        <p:nvSpPr>
          <p:cNvPr id="16" name="Google Shape;16;p3"/>
          <p:cNvSpPr txBox="1"/>
          <p:nvPr>
            <p:ph type="title"/>
          </p:nvPr>
        </p:nvSpPr>
        <p:spPr>
          <a:xfrm rot="5400000">
            <a:off x="22767926" y="11430001"/>
            <a:ext cx="26335037" cy="9326562"/>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3"/>
          <p:cNvSpPr txBox="1"/>
          <p:nvPr>
            <p:ph idx="1" type="body"/>
          </p:nvPr>
        </p:nvSpPr>
        <p:spPr>
          <a:xfrm rot="5400000">
            <a:off x="4038601" y="2179638"/>
            <a:ext cx="26335037" cy="27827288"/>
          </a:xfrm>
          <a:prstGeom prst="rect">
            <a:avLst/>
          </a:prstGeom>
          <a:noFill/>
          <a:ln>
            <a:noFill/>
          </a:ln>
        </p:spPr>
        <p:txBody>
          <a:bodyPr anchorCtr="0" anchor="t" bIns="219450" lIns="438900" spcFirstLastPara="1" rIns="438900" wrap="square" tIns="2194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3"/>
          <p:cNvSpPr txBox="1"/>
          <p:nvPr>
            <p:ph idx="10" type="dt"/>
          </p:nvPr>
        </p:nvSpPr>
        <p:spPr>
          <a:xfrm>
            <a:off x="3292475" y="29992637"/>
            <a:ext cx="9144000" cy="2193925"/>
          </a:xfrm>
          <a:prstGeom prst="rect">
            <a:avLst/>
          </a:prstGeom>
          <a:noFill/>
          <a:ln>
            <a:noFill/>
          </a:ln>
        </p:spPr>
        <p:txBody>
          <a:bodyPr anchorCtr="0" anchor="t" bIns="219450" lIns="43890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1" type="ftr"/>
          </p:nvPr>
        </p:nvSpPr>
        <p:spPr>
          <a:xfrm>
            <a:off x="14995525" y="29992637"/>
            <a:ext cx="13900150" cy="2193925"/>
          </a:xfrm>
          <a:prstGeom prst="rect">
            <a:avLst/>
          </a:prstGeom>
          <a:noFill/>
          <a:ln>
            <a:noFill/>
          </a:ln>
        </p:spPr>
        <p:txBody>
          <a:bodyPr anchorCtr="0" anchor="t" bIns="219450" lIns="43890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2" type="sldNum"/>
          </p:nvPr>
        </p:nvSpPr>
        <p:spPr>
          <a:xfrm>
            <a:off x="31454725" y="29992637"/>
            <a:ext cx="9144000" cy="2193925"/>
          </a:xfrm>
          <a:prstGeom prst="rect">
            <a:avLst/>
          </a:prstGeom>
          <a:noFill/>
          <a:ln>
            <a:noFill/>
          </a:ln>
        </p:spPr>
        <p:txBody>
          <a:bodyPr anchorCtr="0" anchor="t" bIns="219450" lIns="438900" spcFirstLastPara="1" rIns="438900" wrap="square" tIns="219450">
            <a:noAutofit/>
          </a:bodyPr>
          <a:lstStyle>
            <a:lvl1pPr indent="0" lvl="0"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1" name="Shape 21"/>
        <p:cNvGrpSpPr/>
        <p:nvPr/>
      </p:nvGrpSpPr>
      <p:grpSpPr>
        <a:xfrm>
          <a:off x="0" y="0"/>
          <a:ext cx="0" cy="0"/>
          <a:chOff x="0" y="0"/>
          <a:chExt cx="0" cy="0"/>
        </a:xfrm>
      </p:grpSpPr>
      <p:sp>
        <p:nvSpPr>
          <p:cNvPr id="22" name="Google Shape;22;p4"/>
          <p:cNvSpPr txBox="1"/>
          <p:nvPr>
            <p:ph type="title"/>
          </p:nvPr>
        </p:nvSpPr>
        <p:spPr>
          <a:xfrm>
            <a:off x="3292475" y="2925762"/>
            <a:ext cx="37306250" cy="54864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4"/>
          <p:cNvSpPr txBox="1"/>
          <p:nvPr>
            <p:ph idx="1" type="body"/>
          </p:nvPr>
        </p:nvSpPr>
        <p:spPr>
          <a:xfrm rot="5400000">
            <a:off x="12069763" y="731838"/>
            <a:ext cx="19751675" cy="37306250"/>
          </a:xfrm>
          <a:prstGeom prst="rect">
            <a:avLst/>
          </a:prstGeom>
          <a:noFill/>
          <a:ln>
            <a:noFill/>
          </a:ln>
        </p:spPr>
        <p:txBody>
          <a:bodyPr anchorCtr="0" anchor="t" bIns="219450" lIns="438900" spcFirstLastPara="1" rIns="438900" wrap="square" tIns="2194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3292475" y="29992637"/>
            <a:ext cx="9144000" cy="2193925"/>
          </a:xfrm>
          <a:prstGeom prst="rect">
            <a:avLst/>
          </a:prstGeom>
          <a:noFill/>
          <a:ln>
            <a:noFill/>
          </a:ln>
        </p:spPr>
        <p:txBody>
          <a:bodyPr anchorCtr="0" anchor="t" bIns="219450" lIns="43890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14995525" y="29992637"/>
            <a:ext cx="13900150" cy="2193925"/>
          </a:xfrm>
          <a:prstGeom prst="rect">
            <a:avLst/>
          </a:prstGeom>
          <a:noFill/>
          <a:ln>
            <a:noFill/>
          </a:ln>
        </p:spPr>
        <p:txBody>
          <a:bodyPr anchorCtr="0" anchor="t" bIns="219450" lIns="43890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31454725" y="29992637"/>
            <a:ext cx="9144000" cy="2193925"/>
          </a:xfrm>
          <a:prstGeom prst="rect">
            <a:avLst/>
          </a:prstGeom>
          <a:noFill/>
          <a:ln>
            <a:noFill/>
          </a:ln>
        </p:spPr>
        <p:txBody>
          <a:bodyPr anchorCtr="0" anchor="t" bIns="219450" lIns="438900" spcFirstLastPara="1" rIns="438900" wrap="square" tIns="219450">
            <a:noAutofit/>
          </a:bodyPr>
          <a:lstStyle>
            <a:lvl1pPr indent="0" lvl="0"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7" name="Shape 27"/>
        <p:cNvGrpSpPr/>
        <p:nvPr/>
      </p:nvGrpSpPr>
      <p:grpSpPr>
        <a:xfrm>
          <a:off x="0" y="0"/>
          <a:ext cx="0" cy="0"/>
          <a:chOff x="0" y="0"/>
          <a:chExt cx="0" cy="0"/>
        </a:xfrm>
      </p:grpSpPr>
      <p:sp>
        <p:nvSpPr>
          <p:cNvPr id="28" name="Google Shape;28;p5"/>
          <p:cNvSpPr txBox="1"/>
          <p:nvPr>
            <p:ph type="title"/>
          </p:nvPr>
        </p:nvSpPr>
        <p:spPr>
          <a:xfrm>
            <a:off x="8602663" y="23042563"/>
            <a:ext cx="26335037" cy="2720975"/>
          </a:xfrm>
          <a:prstGeom prst="rect">
            <a:avLst/>
          </a:prstGeom>
          <a:noFill/>
          <a:ln>
            <a:noFill/>
          </a:ln>
        </p:spPr>
        <p:txBody>
          <a:bodyPr anchorCtr="0" anchor="b" bIns="219450" lIns="438900" spcFirstLastPara="1" rIns="438900" wrap="square" tIns="21945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5"/>
          <p:cNvSpPr/>
          <p:nvPr>
            <p:ph idx="2" type="pic"/>
          </p:nvPr>
        </p:nvSpPr>
        <p:spPr>
          <a:xfrm>
            <a:off x="8602663" y="2941638"/>
            <a:ext cx="26335037" cy="19750087"/>
          </a:xfrm>
          <a:prstGeom prst="rect">
            <a:avLst/>
          </a:prstGeom>
          <a:noFill/>
          <a:ln>
            <a:noFill/>
          </a:ln>
        </p:spPr>
      </p:sp>
      <p:sp>
        <p:nvSpPr>
          <p:cNvPr id="30" name="Google Shape;30;p5"/>
          <p:cNvSpPr txBox="1"/>
          <p:nvPr>
            <p:ph idx="1" type="body"/>
          </p:nvPr>
        </p:nvSpPr>
        <p:spPr>
          <a:xfrm>
            <a:off x="8602663" y="25763538"/>
            <a:ext cx="26335037" cy="3862387"/>
          </a:xfrm>
          <a:prstGeom prst="rect">
            <a:avLst/>
          </a:prstGeom>
          <a:noFill/>
          <a:ln>
            <a:noFill/>
          </a:ln>
        </p:spPr>
        <p:txBody>
          <a:bodyPr anchorCtr="0" anchor="t" bIns="219450" lIns="438900" spcFirstLastPara="1" rIns="438900" wrap="square" tIns="219450">
            <a:noAutofit/>
          </a:bodyPr>
          <a:lstStyle>
            <a:lvl1pPr indent="-228600" lvl="0" marL="457200" algn="l">
              <a:spcBef>
                <a:spcPts val="280"/>
              </a:spcBef>
              <a:spcAft>
                <a:spcPts val="0"/>
              </a:spcAft>
              <a:buClr>
                <a:schemeClr val="dk1"/>
              </a:buClr>
              <a:buSzPts val="1400"/>
              <a:buFont typeface="Times"/>
              <a:buNone/>
              <a:defRPr sz="1400"/>
            </a:lvl1pPr>
            <a:lvl2pPr indent="-228600" lvl="1" marL="914400" algn="l">
              <a:spcBef>
                <a:spcPts val="240"/>
              </a:spcBef>
              <a:spcAft>
                <a:spcPts val="0"/>
              </a:spcAft>
              <a:buClr>
                <a:schemeClr val="dk1"/>
              </a:buClr>
              <a:buSzPts val="1200"/>
              <a:buFont typeface="Times"/>
              <a:buNone/>
              <a:defRPr sz="1200"/>
            </a:lvl2pPr>
            <a:lvl3pPr indent="-228600" lvl="2" marL="1371600" algn="l">
              <a:spcBef>
                <a:spcPts val="200"/>
              </a:spcBef>
              <a:spcAft>
                <a:spcPts val="0"/>
              </a:spcAft>
              <a:buClr>
                <a:schemeClr val="dk1"/>
              </a:buClr>
              <a:buSzPts val="1000"/>
              <a:buFont typeface="Times"/>
              <a:buNone/>
              <a:defRPr sz="1000"/>
            </a:lvl3pPr>
            <a:lvl4pPr indent="-228600" lvl="3" marL="1828800" algn="l">
              <a:spcBef>
                <a:spcPts val="180"/>
              </a:spcBef>
              <a:spcAft>
                <a:spcPts val="0"/>
              </a:spcAft>
              <a:buClr>
                <a:schemeClr val="dk1"/>
              </a:buClr>
              <a:buSzPts val="900"/>
              <a:buFont typeface="Times"/>
              <a:buNone/>
              <a:defRPr sz="900"/>
            </a:lvl4pPr>
            <a:lvl5pPr indent="-228600" lvl="4" marL="2286000" algn="l">
              <a:spcBef>
                <a:spcPts val="180"/>
              </a:spcBef>
              <a:spcAft>
                <a:spcPts val="0"/>
              </a:spcAft>
              <a:buClr>
                <a:schemeClr val="dk1"/>
              </a:buClr>
              <a:buSzPts val="900"/>
              <a:buFont typeface="Times"/>
              <a:buNone/>
              <a:defRPr sz="900"/>
            </a:lvl5pPr>
            <a:lvl6pPr indent="-228600" lvl="5" marL="2743200" algn="l">
              <a:spcBef>
                <a:spcPts val="180"/>
              </a:spcBef>
              <a:spcAft>
                <a:spcPts val="0"/>
              </a:spcAft>
              <a:buClr>
                <a:schemeClr val="dk1"/>
              </a:buClr>
              <a:buSzPts val="900"/>
              <a:buFont typeface="Times"/>
              <a:buNone/>
              <a:defRPr sz="900"/>
            </a:lvl6pPr>
            <a:lvl7pPr indent="-228600" lvl="6" marL="3200400" algn="l">
              <a:spcBef>
                <a:spcPts val="180"/>
              </a:spcBef>
              <a:spcAft>
                <a:spcPts val="0"/>
              </a:spcAft>
              <a:buClr>
                <a:schemeClr val="dk1"/>
              </a:buClr>
              <a:buSzPts val="900"/>
              <a:buFont typeface="Times"/>
              <a:buNone/>
              <a:defRPr sz="900"/>
            </a:lvl7pPr>
            <a:lvl8pPr indent="-228600" lvl="7" marL="3657600" algn="l">
              <a:spcBef>
                <a:spcPts val="180"/>
              </a:spcBef>
              <a:spcAft>
                <a:spcPts val="0"/>
              </a:spcAft>
              <a:buClr>
                <a:schemeClr val="dk1"/>
              </a:buClr>
              <a:buSzPts val="900"/>
              <a:buFont typeface="Times"/>
              <a:buNone/>
              <a:defRPr sz="900"/>
            </a:lvl8pPr>
            <a:lvl9pPr indent="-228600" lvl="8" marL="4114800" algn="l">
              <a:spcBef>
                <a:spcPts val="180"/>
              </a:spcBef>
              <a:spcAft>
                <a:spcPts val="0"/>
              </a:spcAft>
              <a:buClr>
                <a:schemeClr val="dk1"/>
              </a:buClr>
              <a:buSzPts val="900"/>
              <a:buFont typeface="Times"/>
              <a:buNone/>
              <a:defRPr sz="900"/>
            </a:lvl9pPr>
          </a:lstStyle>
          <a:p/>
        </p:txBody>
      </p:sp>
      <p:sp>
        <p:nvSpPr>
          <p:cNvPr id="31" name="Google Shape;31;p5"/>
          <p:cNvSpPr txBox="1"/>
          <p:nvPr>
            <p:ph idx="10" type="dt"/>
          </p:nvPr>
        </p:nvSpPr>
        <p:spPr>
          <a:xfrm>
            <a:off x="3292475" y="29992637"/>
            <a:ext cx="9144000" cy="2193925"/>
          </a:xfrm>
          <a:prstGeom prst="rect">
            <a:avLst/>
          </a:prstGeom>
          <a:noFill/>
          <a:ln>
            <a:noFill/>
          </a:ln>
        </p:spPr>
        <p:txBody>
          <a:bodyPr anchorCtr="0" anchor="t" bIns="219450" lIns="43890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1" type="ftr"/>
          </p:nvPr>
        </p:nvSpPr>
        <p:spPr>
          <a:xfrm>
            <a:off x="14995525" y="29992637"/>
            <a:ext cx="13900150" cy="2193925"/>
          </a:xfrm>
          <a:prstGeom prst="rect">
            <a:avLst/>
          </a:prstGeom>
          <a:noFill/>
          <a:ln>
            <a:noFill/>
          </a:ln>
        </p:spPr>
        <p:txBody>
          <a:bodyPr anchorCtr="0" anchor="t" bIns="219450" lIns="43890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2" type="sldNum"/>
          </p:nvPr>
        </p:nvSpPr>
        <p:spPr>
          <a:xfrm>
            <a:off x="31454725" y="29992637"/>
            <a:ext cx="9144000" cy="2193925"/>
          </a:xfrm>
          <a:prstGeom prst="rect">
            <a:avLst/>
          </a:prstGeom>
          <a:noFill/>
          <a:ln>
            <a:noFill/>
          </a:ln>
        </p:spPr>
        <p:txBody>
          <a:bodyPr anchorCtr="0" anchor="t" bIns="219450" lIns="438900" spcFirstLastPara="1" rIns="438900" wrap="square" tIns="219450">
            <a:noAutofit/>
          </a:bodyPr>
          <a:lstStyle>
            <a:lvl1pPr indent="0" lvl="0"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4" name="Shape 34"/>
        <p:cNvGrpSpPr/>
        <p:nvPr/>
      </p:nvGrpSpPr>
      <p:grpSpPr>
        <a:xfrm>
          <a:off x="0" y="0"/>
          <a:ext cx="0" cy="0"/>
          <a:chOff x="0" y="0"/>
          <a:chExt cx="0" cy="0"/>
        </a:xfrm>
      </p:grpSpPr>
      <p:sp>
        <p:nvSpPr>
          <p:cNvPr id="35" name="Google Shape;35;p6"/>
          <p:cNvSpPr txBox="1"/>
          <p:nvPr>
            <p:ph type="title"/>
          </p:nvPr>
        </p:nvSpPr>
        <p:spPr>
          <a:xfrm>
            <a:off x="2193925" y="1311275"/>
            <a:ext cx="14439900" cy="5576888"/>
          </a:xfrm>
          <a:prstGeom prst="rect">
            <a:avLst/>
          </a:prstGeom>
          <a:noFill/>
          <a:ln>
            <a:noFill/>
          </a:ln>
        </p:spPr>
        <p:txBody>
          <a:bodyPr anchorCtr="0" anchor="b" bIns="219450" lIns="438900" spcFirstLastPara="1" rIns="438900" wrap="square" tIns="21945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6" name="Google Shape;36;p6"/>
          <p:cNvSpPr txBox="1"/>
          <p:nvPr>
            <p:ph idx="1" type="body"/>
          </p:nvPr>
        </p:nvSpPr>
        <p:spPr>
          <a:xfrm>
            <a:off x="17160875" y="1311275"/>
            <a:ext cx="24536400" cy="28093988"/>
          </a:xfrm>
          <a:prstGeom prst="rect">
            <a:avLst/>
          </a:prstGeom>
          <a:noFill/>
          <a:ln>
            <a:noFill/>
          </a:ln>
        </p:spPr>
        <p:txBody>
          <a:bodyPr anchorCtr="0" anchor="t" bIns="219450" lIns="438900" spcFirstLastPara="1" rIns="438900" wrap="square" tIns="219450">
            <a:noAutofit/>
          </a:bodyPr>
          <a:lstStyle>
            <a:lvl1pPr indent="-431800" lvl="0" marL="457200" algn="l">
              <a:spcBef>
                <a:spcPts val="640"/>
              </a:spcBef>
              <a:spcAft>
                <a:spcPts val="0"/>
              </a:spcAft>
              <a:buClr>
                <a:schemeClr val="dk1"/>
              </a:buClr>
              <a:buSzPts val="3200"/>
              <a:buFont typeface="Times"/>
              <a:buChar char="•"/>
              <a:defRPr sz="3200"/>
            </a:lvl1pPr>
            <a:lvl2pPr indent="-406400" lvl="1" marL="914400" algn="l">
              <a:spcBef>
                <a:spcPts val="560"/>
              </a:spcBef>
              <a:spcAft>
                <a:spcPts val="0"/>
              </a:spcAft>
              <a:buClr>
                <a:schemeClr val="dk1"/>
              </a:buClr>
              <a:buSzPts val="2800"/>
              <a:buFont typeface="Times"/>
              <a:buChar char="–"/>
              <a:defRPr sz="2800"/>
            </a:lvl2pPr>
            <a:lvl3pPr indent="-381000" lvl="2" marL="1371600" algn="l">
              <a:spcBef>
                <a:spcPts val="480"/>
              </a:spcBef>
              <a:spcAft>
                <a:spcPts val="0"/>
              </a:spcAft>
              <a:buClr>
                <a:schemeClr val="dk1"/>
              </a:buClr>
              <a:buSzPts val="2400"/>
              <a:buFont typeface="Times"/>
              <a:buChar char="•"/>
              <a:defRPr sz="2400"/>
            </a:lvl3pPr>
            <a:lvl4pPr indent="-355600" lvl="3" marL="1828800" algn="l">
              <a:spcBef>
                <a:spcPts val="400"/>
              </a:spcBef>
              <a:spcAft>
                <a:spcPts val="0"/>
              </a:spcAft>
              <a:buClr>
                <a:schemeClr val="dk1"/>
              </a:buClr>
              <a:buSzPts val="2000"/>
              <a:buFont typeface="Times"/>
              <a:buChar char="–"/>
              <a:defRPr sz="2000"/>
            </a:lvl4pPr>
            <a:lvl5pPr indent="-355600" lvl="4" marL="2286000" algn="l">
              <a:spcBef>
                <a:spcPts val="400"/>
              </a:spcBef>
              <a:spcAft>
                <a:spcPts val="0"/>
              </a:spcAft>
              <a:buClr>
                <a:schemeClr val="dk1"/>
              </a:buClr>
              <a:buSzPts val="2000"/>
              <a:buFont typeface="Times"/>
              <a:buChar char="»"/>
              <a:defRPr sz="2000"/>
            </a:lvl5pPr>
            <a:lvl6pPr indent="-355600" lvl="5" marL="2743200" algn="l">
              <a:spcBef>
                <a:spcPts val="400"/>
              </a:spcBef>
              <a:spcAft>
                <a:spcPts val="0"/>
              </a:spcAft>
              <a:buClr>
                <a:schemeClr val="dk1"/>
              </a:buClr>
              <a:buSzPts val="2000"/>
              <a:buFont typeface="Times"/>
              <a:buChar char="»"/>
              <a:defRPr sz="2000"/>
            </a:lvl6pPr>
            <a:lvl7pPr indent="-355600" lvl="6" marL="3200400" algn="l">
              <a:spcBef>
                <a:spcPts val="400"/>
              </a:spcBef>
              <a:spcAft>
                <a:spcPts val="0"/>
              </a:spcAft>
              <a:buClr>
                <a:schemeClr val="dk1"/>
              </a:buClr>
              <a:buSzPts val="2000"/>
              <a:buFont typeface="Times"/>
              <a:buChar char="»"/>
              <a:defRPr sz="2000"/>
            </a:lvl7pPr>
            <a:lvl8pPr indent="-355600" lvl="7" marL="3657600" algn="l">
              <a:spcBef>
                <a:spcPts val="400"/>
              </a:spcBef>
              <a:spcAft>
                <a:spcPts val="0"/>
              </a:spcAft>
              <a:buClr>
                <a:schemeClr val="dk1"/>
              </a:buClr>
              <a:buSzPts val="2000"/>
              <a:buFont typeface="Times"/>
              <a:buChar char="»"/>
              <a:defRPr sz="2000"/>
            </a:lvl8pPr>
            <a:lvl9pPr indent="-355600" lvl="8" marL="4114800" algn="l">
              <a:spcBef>
                <a:spcPts val="400"/>
              </a:spcBef>
              <a:spcAft>
                <a:spcPts val="0"/>
              </a:spcAft>
              <a:buClr>
                <a:schemeClr val="dk1"/>
              </a:buClr>
              <a:buSzPts val="2000"/>
              <a:buFont typeface="Times"/>
              <a:buChar char="»"/>
              <a:defRPr sz="2000"/>
            </a:lvl9pPr>
          </a:lstStyle>
          <a:p/>
        </p:txBody>
      </p:sp>
      <p:sp>
        <p:nvSpPr>
          <p:cNvPr id="37" name="Google Shape;37;p6"/>
          <p:cNvSpPr txBox="1"/>
          <p:nvPr>
            <p:ph idx="2" type="body"/>
          </p:nvPr>
        </p:nvSpPr>
        <p:spPr>
          <a:xfrm>
            <a:off x="2193925" y="6888163"/>
            <a:ext cx="14439900" cy="22517100"/>
          </a:xfrm>
          <a:prstGeom prst="rect">
            <a:avLst/>
          </a:prstGeom>
          <a:noFill/>
          <a:ln>
            <a:noFill/>
          </a:ln>
        </p:spPr>
        <p:txBody>
          <a:bodyPr anchorCtr="0" anchor="t" bIns="219450" lIns="438900" spcFirstLastPara="1" rIns="438900" wrap="square" tIns="219450">
            <a:noAutofit/>
          </a:bodyPr>
          <a:lstStyle>
            <a:lvl1pPr indent="-228600" lvl="0" marL="457200" algn="l">
              <a:spcBef>
                <a:spcPts val="280"/>
              </a:spcBef>
              <a:spcAft>
                <a:spcPts val="0"/>
              </a:spcAft>
              <a:buClr>
                <a:schemeClr val="dk1"/>
              </a:buClr>
              <a:buSzPts val="1400"/>
              <a:buFont typeface="Times"/>
              <a:buNone/>
              <a:defRPr sz="1400"/>
            </a:lvl1pPr>
            <a:lvl2pPr indent="-228600" lvl="1" marL="914400" algn="l">
              <a:spcBef>
                <a:spcPts val="240"/>
              </a:spcBef>
              <a:spcAft>
                <a:spcPts val="0"/>
              </a:spcAft>
              <a:buClr>
                <a:schemeClr val="dk1"/>
              </a:buClr>
              <a:buSzPts val="1200"/>
              <a:buFont typeface="Times"/>
              <a:buNone/>
              <a:defRPr sz="1200"/>
            </a:lvl2pPr>
            <a:lvl3pPr indent="-228600" lvl="2" marL="1371600" algn="l">
              <a:spcBef>
                <a:spcPts val="200"/>
              </a:spcBef>
              <a:spcAft>
                <a:spcPts val="0"/>
              </a:spcAft>
              <a:buClr>
                <a:schemeClr val="dk1"/>
              </a:buClr>
              <a:buSzPts val="1000"/>
              <a:buFont typeface="Times"/>
              <a:buNone/>
              <a:defRPr sz="1000"/>
            </a:lvl3pPr>
            <a:lvl4pPr indent="-228600" lvl="3" marL="1828800" algn="l">
              <a:spcBef>
                <a:spcPts val="180"/>
              </a:spcBef>
              <a:spcAft>
                <a:spcPts val="0"/>
              </a:spcAft>
              <a:buClr>
                <a:schemeClr val="dk1"/>
              </a:buClr>
              <a:buSzPts val="900"/>
              <a:buFont typeface="Times"/>
              <a:buNone/>
              <a:defRPr sz="900"/>
            </a:lvl4pPr>
            <a:lvl5pPr indent="-228600" lvl="4" marL="2286000" algn="l">
              <a:spcBef>
                <a:spcPts val="180"/>
              </a:spcBef>
              <a:spcAft>
                <a:spcPts val="0"/>
              </a:spcAft>
              <a:buClr>
                <a:schemeClr val="dk1"/>
              </a:buClr>
              <a:buSzPts val="900"/>
              <a:buFont typeface="Times"/>
              <a:buNone/>
              <a:defRPr sz="900"/>
            </a:lvl5pPr>
            <a:lvl6pPr indent="-228600" lvl="5" marL="2743200" algn="l">
              <a:spcBef>
                <a:spcPts val="180"/>
              </a:spcBef>
              <a:spcAft>
                <a:spcPts val="0"/>
              </a:spcAft>
              <a:buClr>
                <a:schemeClr val="dk1"/>
              </a:buClr>
              <a:buSzPts val="900"/>
              <a:buFont typeface="Times"/>
              <a:buNone/>
              <a:defRPr sz="900"/>
            </a:lvl6pPr>
            <a:lvl7pPr indent="-228600" lvl="6" marL="3200400" algn="l">
              <a:spcBef>
                <a:spcPts val="180"/>
              </a:spcBef>
              <a:spcAft>
                <a:spcPts val="0"/>
              </a:spcAft>
              <a:buClr>
                <a:schemeClr val="dk1"/>
              </a:buClr>
              <a:buSzPts val="900"/>
              <a:buFont typeface="Times"/>
              <a:buNone/>
              <a:defRPr sz="900"/>
            </a:lvl7pPr>
            <a:lvl8pPr indent="-228600" lvl="7" marL="3657600" algn="l">
              <a:spcBef>
                <a:spcPts val="180"/>
              </a:spcBef>
              <a:spcAft>
                <a:spcPts val="0"/>
              </a:spcAft>
              <a:buClr>
                <a:schemeClr val="dk1"/>
              </a:buClr>
              <a:buSzPts val="900"/>
              <a:buFont typeface="Times"/>
              <a:buNone/>
              <a:defRPr sz="900"/>
            </a:lvl8pPr>
            <a:lvl9pPr indent="-228600" lvl="8" marL="4114800" algn="l">
              <a:spcBef>
                <a:spcPts val="180"/>
              </a:spcBef>
              <a:spcAft>
                <a:spcPts val="0"/>
              </a:spcAft>
              <a:buClr>
                <a:schemeClr val="dk1"/>
              </a:buClr>
              <a:buSzPts val="900"/>
              <a:buFont typeface="Times"/>
              <a:buNone/>
              <a:defRPr sz="900"/>
            </a:lvl9pPr>
          </a:lstStyle>
          <a:p/>
        </p:txBody>
      </p:sp>
      <p:sp>
        <p:nvSpPr>
          <p:cNvPr id="38" name="Google Shape;38;p6"/>
          <p:cNvSpPr txBox="1"/>
          <p:nvPr>
            <p:ph idx="10" type="dt"/>
          </p:nvPr>
        </p:nvSpPr>
        <p:spPr>
          <a:xfrm>
            <a:off x="3292475" y="29992637"/>
            <a:ext cx="9144000" cy="2193925"/>
          </a:xfrm>
          <a:prstGeom prst="rect">
            <a:avLst/>
          </a:prstGeom>
          <a:noFill/>
          <a:ln>
            <a:noFill/>
          </a:ln>
        </p:spPr>
        <p:txBody>
          <a:bodyPr anchorCtr="0" anchor="t" bIns="219450" lIns="43890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1" type="ftr"/>
          </p:nvPr>
        </p:nvSpPr>
        <p:spPr>
          <a:xfrm>
            <a:off x="14995525" y="29992637"/>
            <a:ext cx="13900150" cy="2193925"/>
          </a:xfrm>
          <a:prstGeom prst="rect">
            <a:avLst/>
          </a:prstGeom>
          <a:noFill/>
          <a:ln>
            <a:noFill/>
          </a:ln>
        </p:spPr>
        <p:txBody>
          <a:bodyPr anchorCtr="0" anchor="t" bIns="219450" lIns="43890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idx="12" type="sldNum"/>
          </p:nvPr>
        </p:nvSpPr>
        <p:spPr>
          <a:xfrm>
            <a:off x="31454725" y="29992637"/>
            <a:ext cx="9144000" cy="2193925"/>
          </a:xfrm>
          <a:prstGeom prst="rect">
            <a:avLst/>
          </a:prstGeom>
          <a:noFill/>
          <a:ln>
            <a:noFill/>
          </a:ln>
        </p:spPr>
        <p:txBody>
          <a:bodyPr anchorCtr="0" anchor="t" bIns="219450" lIns="438900" spcFirstLastPara="1" rIns="438900" wrap="square" tIns="219450">
            <a:noAutofit/>
          </a:bodyPr>
          <a:lstStyle>
            <a:lvl1pPr indent="0" lvl="0"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7"/>
          <p:cNvSpPr txBox="1"/>
          <p:nvPr>
            <p:ph type="title"/>
          </p:nvPr>
        </p:nvSpPr>
        <p:spPr>
          <a:xfrm>
            <a:off x="3292475" y="2925762"/>
            <a:ext cx="37306250" cy="54864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3" name="Google Shape;43;p7"/>
          <p:cNvSpPr txBox="1"/>
          <p:nvPr>
            <p:ph idx="10" type="dt"/>
          </p:nvPr>
        </p:nvSpPr>
        <p:spPr>
          <a:xfrm>
            <a:off x="3292475" y="29992637"/>
            <a:ext cx="9144000" cy="2193925"/>
          </a:xfrm>
          <a:prstGeom prst="rect">
            <a:avLst/>
          </a:prstGeom>
          <a:noFill/>
          <a:ln>
            <a:noFill/>
          </a:ln>
        </p:spPr>
        <p:txBody>
          <a:bodyPr anchorCtr="0" anchor="t" bIns="219450" lIns="43890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ph idx="11" type="ftr"/>
          </p:nvPr>
        </p:nvSpPr>
        <p:spPr>
          <a:xfrm>
            <a:off x="14995525" y="29992637"/>
            <a:ext cx="13900150" cy="2193925"/>
          </a:xfrm>
          <a:prstGeom prst="rect">
            <a:avLst/>
          </a:prstGeom>
          <a:noFill/>
          <a:ln>
            <a:noFill/>
          </a:ln>
        </p:spPr>
        <p:txBody>
          <a:bodyPr anchorCtr="0" anchor="t" bIns="219450" lIns="43890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7"/>
          <p:cNvSpPr txBox="1"/>
          <p:nvPr>
            <p:ph idx="12" type="sldNum"/>
          </p:nvPr>
        </p:nvSpPr>
        <p:spPr>
          <a:xfrm>
            <a:off x="31454725" y="29992637"/>
            <a:ext cx="9144000" cy="2193925"/>
          </a:xfrm>
          <a:prstGeom prst="rect">
            <a:avLst/>
          </a:prstGeom>
          <a:noFill/>
          <a:ln>
            <a:noFill/>
          </a:ln>
        </p:spPr>
        <p:txBody>
          <a:bodyPr anchorCtr="0" anchor="t" bIns="219450" lIns="438900" spcFirstLastPara="1" rIns="438900" wrap="square" tIns="219450">
            <a:noAutofit/>
          </a:bodyPr>
          <a:lstStyle>
            <a:lvl1pPr indent="0" lvl="0"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8"/>
          <p:cNvSpPr txBox="1"/>
          <p:nvPr>
            <p:ph type="title"/>
          </p:nvPr>
        </p:nvSpPr>
        <p:spPr>
          <a:xfrm>
            <a:off x="2193925" y="1317625"/>
            <a:ext cx="39503350" cy="54864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8" name="Google Shape;48;p8"/>
          <p:cNvSpPr txBox="1"/>
          <p:nvPr>
            <p:ph idx="1" type="body"/>
          </p:nvPr>
        </p:nvSpPr>
        <p:spPr>
          <a:xfrm>
            <a:off x="2193925" y="7369175"/>
            <a:ext cx="19392900" cy="3070225"/>
          </a:xfrm>
          <a:prstGeom prst="rect">
            <a:avLst/>
          </a:prstGeom>
          <a:noFill/>
          <a:ln>
            <a:noFill/>
          </a:ln>
        </p:spPr>
        <p:txBody>
          <a:bodyPr anchorCtr="0" anchor="b" bIns="219450" lIns="438900" spcFirstLastPara="1" rIns="438900" wrap="square" tIns="219450">
            <a:noAutofit/>
          </a:bodyPr>
          <a:lstStyle>
            <a:lvl1pPr indent="-228600" lvl="0" marL="457200" algn="l">
              <a:spcBef>
                <a:spcPts val="480"/>
              </a:spcBef>
              <a:spcAft>
                <a:spcPts val="0"/>
              </a:spcAft>
              <a:buClr>
                <a:schemeClr val="dk1"/>
              </a:buClr>
              <a:buSzPts val="2400"/>
              <a:buFont typeface="Times"/>
              <a:buNone/>
              <a:defRPr b="1" sz="2400"/>
            </a:lvl1pPr>
            <a:lvl2pPr indent="-228600" lvl="1" marL="914400" algn="l">
              <a:spcBef>
                <a:spcPts val="400"/>
              </a:spcBef>
              <a:spcAft>
                <a:spcPts val="0"/>
              </a:spcAft>
              <a:buClr>
                <a:schemeClr val="dk1"/>
              </a:buClr>
              <a:buSzPts val="2000"/>
              <a:buFont typeface="Times"/>
              <a:buNone/>
              <a:defRPr b="1" sz="2000"/>
            </a:lvl2pPr>
            <a:lvl3pPr indent="-228600" lvl="2" marL="1371600" algn="l">
              <a:spcBef>
                <a:spcPts val="360"/>
              </a:spcBef>
              <a:spcAft>
                <a:spcPts val="0"/>
              </a:spcAft>
              <a:buClr>
                <a:schemeClr val="dk1"/>
              </a:buClr>
              <a:buSzPts val="1800"/>
              <a:buFont typeface="Times"/>
              <a:buNone/>
              <a:defRPr b="1" sz="1800"/>
            </a:lvl3pPr>
            <a:lvl4pPr indent="-228600" lvl="3" marL="1828800" algn="l">
              <a:spcBef>
                <a:spcPts val="320"/>
              </a:spcBef>
              <a:spcAft>
                <a:spcPts val="0"/>
              </a:spcAft>
              <a:buClr>
                <a:schemeClr val="dk1"/>
              </a:buClr>
              <a:buSzPts val="1600"/>
              <a:buFont typeface="Times"/>
              <a:buNone/>
              <a:defRPr b="1" sz="1600"/>
            </a:lvl4pPr>
            <a:lvl5pPr indent="-228600" lvl="4" marL="2286000" algn="l">
              <a:spcBef>
                <a:spcPts val="320"/>
              </a:spcBef>
              <a:spcAft>
                <a:spcPts val="0"/>
              </a:spcAft>
              <a:buClr>
                <a:schemeClr val="dk1"/>
              </a:buClr>
              <a:buSzPts val="1600"/>
              <a:buFont typeface="Times"/>
              <a:buNone/>
              <a:defRPr b="1" sz="1600"/>
            </a:lvl5pPr>
            <a:lvl6pPr indent="-228600" lvl="5" marL="2743200" algn="l">
              <a:spcBef>
                <a:spcPts val="320"/>
              </a:spcBef>
              <a:spcAft>
                <a:spcPts val="0"/>
              </a:spcAft>
              <a:buClr>
                <a:schemeClr val="dk1"/>
              </a:buClr>
              <a:buSzPts val="1600"/>
              <a:buFont typeface="Times"/>
              <a:buNone/>
              <a:defRPr b="1" sz="1600"/>
            </a:lvl6pPr>
            <a:lvl7pPr indent="-228600" lvl="6" marL="3200400" algn="l">
              <a:spcBef>
                <a:spcPts val="320"/>
              </a:spcBef>
              <a:spcAft>
                <a:spcPts val="0"/>
              </a:spcAft>
              <a:buClr>
                <a:schemeClr val="dk1"/>
              </a:buClr>
              <a:buSzPts val="1600"/>
              <a:buFont typeface="Times"/>
              <a:buNone/>
              <a:defRPr b="1" sz="1600"/>
            </a:lvl7pPr>
            <a:lvl8pPr indent="-228600" lvl="7" marL="3657600" algn="l">
              <a:spcBef>
                <a:spcPts val="320"/>
              </a:spcBef>
              <a:spcAft>
                <a:spcPts val="0"/>
              </a:spcAft>
              <a:buClr>
                <a:schemeClr val="dk1"/>
              </a:buClr>
              <a:buSzPts val="1600"/>
              <a:buFont typeface="Times"/>
              <a:buNone/>
              <a:defRPr b="1" sz="1600"/>
            </a:lvl8pPr>
            <a:lvl9pPr indent="-228600" lvl="8" marL="4114800" algn="l">
              <a:spcBef>
                <a:spcPts val="320"/>
              </a:spcBef>
              <a:spcAft>
                <a:spcPts val="0"/>
              </a:spcAft>
              <a:buClr>
                <a:schemeClr val="dk1"/>
              </a:buClr>
              <a:buSzPts val="1600"/>
              <a:buFont typeface="Times"/>
              <a:buNone/>
              <a:defRPr b="1" sz="1600"/>
            </a:lvl9pPr>
          </a:lstStyle>
          <a:p/>
        </p:txBody>
      </p:sp>
      <p:sp>
        <p:nvSpPr>
          <p:cNvPr id="49" name="Google Shape;49;p8"/>
          <p:cNvSpPr txBox="1"/>
          <p:nvPr>
            <p:ph idx="2" type="body"/>
          </p:nvPr>
        </p:nvSpPr>
        <p:spPr>
          <a:xfrm>
            <a:off x="2193925" y="10439400"/>
            <a:ext cx="19392900" cy="18965863"/>
          </a:xfrm>
          <a:prstGeom prst="rect">
            <a:avLst/>
          </a:prstGeom>
          <a:noFill/>
          <a:ln>
            <a:noFill/>
          </a:ln>
        </p:spPr>
        <p:txBody>
          <a:bodyPr anchorCtr="0" anchor="t" bIns="219450" lIns="438900" spcFirstLastPara="1" rIns="438900" wrap="square" tIns="219450">
            <a:noAutofit/>
          </a:bodyPr>
          <a:lstStyle>
            <a:lvl1pPr indent="-381000" lvl="0" marL="457200" algn="l">
              <a:spcBef>
                <a:spcPts val="480"/>
              </a:spcBef>
              <a:spcAft>
                <a:spcPts val="0"/>
              </a:spcAft>
              <a:buClr>
                <a:schemeClr val="dk1"/>
              </a:buClr>
              <a:buSzPts val="2400"/>
              <a:buFont typeface="Times"/>
              <a:buChar char="•"/>
              <a:defRPr sz="2400"/>
            </a:lvl1pPr>
            <a:lvl2pPr indent="-355600" lvl="1" marL="914400" algn="l">
              <a:spcBef>
                <a:spcPts val="400"/>
              </a:spcBef>
              <a:spcAft>
                <a:spcPts val="0"/>
              </a:spcAft>
              <a:buClr>
                <a:schemeClr val="dk1"/>
              </a:buClr>
              <a:buSzPts val="2000"/>
              <a:buFont typeface="Times"/>
              <a:buChar char="–"/>
              <a:defRPr sz="2000"/>
            </a:lvl2pPr>
            <a:lvl3pPr indent="-342900" lvl="2" marL="1371600" algn="l">
              <a:spcBef>
                <a:spcPts val="360"/>
              </a:spcBef>
              <a:spcAft>
                <a:spcPts val="0"/>
              </a:spcAft>
              <a:buClr>
                <a:schemeClr val="dk1"/>
              </a:buClr>
              <a:buSzPts val="1800"/>
              <a:buFont typeface="Times"/>
              <a:buChar char="•"/>
              <a:defRPr sz="1800"/>
            </a:lvl3pPr>
            <a:lvl4pPr indent="-330200" lvl="3" marL="1828800" algn="l">
              <a:spcBef>
                <a:spcPts val="320"/>
              </a:spcBef>
              <a:spcAft>
                <a:spcPts val="0"/>
              </a:spcAft>
              <a:buClr>
                <a:schemeClr val="dk1"/>
              </a:buClr>
              <a:buSzPts val="1600"/>
              <a:buFont typeface="Times"/>
              <a:buChar char="–"/>
              <a:defRPr sz="1600"/>
            </a:lvl4pPr>
            <a:lvl5pPr indent="-330200" lvl="4" marL="2286000" algn="l">
              <a:spcBef>
                <a:spcPts val="320"/>
              </a:spcBef>
              <a:spcAft>
                <a:spcPts val="0"/>
              </a:spcAft>
              <a:buClr>
                <a:schemeClr val="dk1"/>
              </a:buClr>
              <a:buSzPts val="1600"/>
              <a:buFont typeface="Times"/>
              <a:buChar char="»"/>
              <a:defRPr sz="1600"/>
            </a:lvl5pPr>
            <a:lvl6pPr indent="-330200" lvl="5" marL="2743200" algn="l">
              <a:spcBef>
                <a:spcPts val="320"/>
              </a:spcBef>
              <a:spcAft>
                <a:spcPts val="0"/>
              </a:spcAft>
              <a:buClr>
                <a:schemeClr val="dk1"/>
              </a:buClr>
              <a:buSzPts val="1600"/>
              <a:buFont typeface="Times"/>
              <a:buChar char="»"/>
              <a:defRPr sz="1600"/>
            </a:lvl6pPr>
            <a:lvl7pPr indent="-330200" lvl="6" marL="3200400" algn="l">
              <a:spcBef>
                <a:spcPts val="320"/>
              </a:spcBef>
              <a:spcAft>
                <a:spcPts val="0"/>
              </a:spcAft>
              <a:buClr>
                <a:schemeClr val="dk1"/>
              </a:buClr>
              <a:buSzPts val="1600"/>
              <a:buFont typeface="Times"/>
              <a:buChar char="»"/>
              <a:defRPr sz="1600"/>
            </a:lvl7pPr>
            <a:lvl8pPr indent="-330200" lvl="7" marL="3657600" algn="l">
              <a:spcBef>
                <a:spcPts val="320"/>
              </a:spcBef>
              <a:spcAft>
                <a:spcPts val="0"/>
              </a:spcAft>
              <a:buClr>
                <a:schemeClr val="dk1"/>
              </a:buClr>
              <a:buSzPts val="1600"/>
              <a:buFont typeface="Times"/>
              <a:buChar char="»"/>
              <a:defRPr sz="1600"/>
            </a:lvl8pPr>
            <a:lvl9pPr indent="-330200" lvl="8" marL="4114800" algn="l">
              <a:spcBef>
                <a:spcPts val="320"/>
              </a:spcBef>
              <a:spcAft>
                <a:spcPts val="0"/>
              </a:spcAft>
              <a:buClr>
                <a:schemeClr val="dk1"/>
              </a:buClr>
              <a:buSzPts val="1600"/>
              <a:buFont typeface="Times"/>
              <a:buChar char="»"/>
              <a:defRPr sz="1600"/>
            </a:lvl9pPr>
          </a:lstStyle>
          <a:p/>
        </p:txBody>
      </p:sp>
      <p:sp>
        <p:nvSpPr>
          <p:cNvPr id="50" name="Google Shape;50;p8"/>
          <p:cNvSpPr txBox="1"/>
          <p:nvPr>
            <p:ph idx="3" type="body"/>
          </p:nvPr>
        </p:nvSpPr>
        <p:spPr>
          <a:xfrm>
            <a:off x="22296438" y="7369175"/>
            <a:ext cx="19400837" cy="3070225"/>
          </a:xfrm>
          <a:prstGeom prst="rect">
            <a:avLst/>
          </a:prstGeom>
          <a:noFill/>
          <a:ln>
            <a:noFill/>
          </a:ln>
        </p:spPr>
        <p:txBody>
          <a:bodyPr anchorCtr="0" anchor="b" bIns="219450" lIns="438900" spcFirstLastPara="1" rIns="438900" wrap="square" tIns="219450">
            <a:noAutofit/>
          </a:bodyPr>
          <a:lstStyle>
            <a:lvl1pPr indent="-228600" lvl="0" marL="457200" algn="l">
              <a:spcBef>
                <a:spcPts val="480"/>
              </a:spcBef>
              <a:spcAft>
                <a:spcPts val="0"/>
              </a:spcAft>
              <a:buClr>
                <a:schemeClr val="dk1"/>
              </a:buClr>
              <a:buSzPts val="2400"/>
              <a:buFont typeface="Times"/>
              <a:buNone/>
              <a:defRPr b="1" sz="2400"/>
            </a:lvl1pPr>
            <a:lvl2pPr indent="-228600" lvl="1" marL="914400" algn="l">
              <a:spcBef>
                <a:spcPts val="400"/>
              </a:spcBef>
              <a:spcAft>
                <a:spcPts val="0"/>
              </a:spcAft>
              <a:buClr>
                <a:schemeClr val="dk1"/>
              </a:buClr>
              <a:buSzPts val="2000"/>
              <a:buFont typeface="Times"/>
              <a:buNone/>
              <a:defRPr b="1" sz="2000"/>
            </a:lvl2pPr>
            <a:lvl3pPr indent="-228600" lvl="2" marL="1371600" algn="l">
              <a:spcBef>
                <a:spcPts val="360"/>
              </a:spcBef>
              <a:spcAft>
                <a:spcPts val="0"/>
              </a:spcAft>
              <a:buClr>
                <a:schemeClr val="dk1"/>
              </a:buClr>
              <a:buSzPts val="1800"/>
              <a:buFont typeface="Times"/>
              <a:buNone/>
              <a:defRPr b="1" sz="1800"/>
            </a:lvl3pPr>
            <a:lvl4pPr indent="-228600" lvl="3" marL="1828800" algn="l">
              <a:spcBef>
                <a:spcPts val="320"/>
              </a:spcBef>
              <a:spcAft>
                <a:spcPts val="0"/>
              </a:spcAft>
              <a:buClr>
                <a:schemeClr val="dk1"/>
              </a:buClr>
              <a:buSzPts val="1600"/>
              <a:buFont typeface="Times"/>
              <a:buNone/>
              <a:defRPr b="1" sz="1600"/>
            </a:lvl4pPr>
            <a:lvl5pPr indent="-228600" lvl="4" marL="2286000" algn="l">
              <a:spcBef>
                <a:spcPts val="320"/>
              </a:spcBef>
              <a:spcAft>
                <a:spcPts val="0"/>
              </a:spcAft>
              <a:buClr>
                <a:schemeClr val="dk1"/>
              </a:buClr>
              <a:buSzPts val="1600"/>
              <a:buFont typeface="Times"/>
              <a:buNone/>
              <a:defRPr b="1" sz="1600"/>
            </a:lvl5pPr>
            <a:lvl6pPr indent="-228600" lvl="5" marL="2743200" algn="l">
              <a:spcBef>
                <a:spcPts val="320"/>
              </a:spcBef>
              <a:spcAft>
                <a:spcPts val="0"/>
              </a:spcAft>
              <a:buClr>
                <a:schemeClr val="dk1"/>
              </a:buClr>
              <a:buSzPts val="1600"/>
              <a:buFont typeface="Times"/>
              <a:buNone/>
              <a:defRPr b="1" sz="1600"/>
            </a:lvl6pPr>
            <a:lvl7pPr indent="-228600" lvl="6" marL="3200400" algn="l">
              <a:spcBef>
                <a:spcPts val="320"/>
              </a:spcBef>
              <a:spcAft>
                <a:spcPts val="0"/>
              </a:spcAft>
              <a:buClr>
                <a:schemeClr val="dk1"/>
              </a:buClr>
              <a:buSzPts val="1600"/>
              <a:buFont typeface="Times"/>
              <a:buNone/>
              <a:defRPr b="1" sz="1600"/>
            </a:lvl7pPr>
            <a:lvl8pPr indent="-228600" lvl="7" marL="3657600" algn="l">
              <a:spcBef>
                <a:spcPts val="320"/>
              </a:spcBef>
              <a:spcAft>
                <a:spcPts val="0"/>
              </a:spcAft>
              <a:buClr>
                <a:schemeClr val="dk1"/>
              </a:buClr>
              <a:buSzPts val="1600"/>
              <a:buFont typeface="Times"/>
              <a:buNone/>
              <a:defRPr b="1" sz="1600"/>
            </a:lvl8pPr>
            <a:lvl9pPr indent="-228600" lvl="8" marL="4114800" algn="l">
              <a:spcBef>
                <a:spcPts val="320"/>
              </a:spcBef>
              <a:spcAft>
                <a:spcPts val="0"/>
              </a:spcAft>
              <a:buClr>
                <a:schemeClr val="dk1"/>
              </a:buClr>
              <a:buSzPts val="1600"/>
              <a:buFont typeface="Times"/>
              <a:buNone/>
              <a:defRPr b="1" sz="1600"/>
            </a:lvl9pPr>
          </a:lstStyle>
          <a:p/>
        </p:txBody>
      </p:sp>
      <p:sp>
        <p:nvSpPr>
          <p:cNvPr id="51" name="Google Shape;51;p8"/>
          <p:cNvSpPr txBox="1"/>
          <p:nvPr>
            <p:ph idx="4" type="body"/>
          </p:nvPr>
        </p:nvSpPr>
        <p:spPr>
          <a:xfrm>
            <a:off x="22296438" y="10439400"/>
            <a:ext cx="19400837" cy="18965863"/>
          </a:xfrm>
          <a:prstGeom prst="rect">
            <a:avLst/>
          </a:prstGeom>
          <a:noFill/>
          <a:ln>
            <a:noFill/>
          </a:ln>
        </p:spPr>
        <p:txBody>
          <a:bodyPr anchorCtr="0" anchor="t" bIns="219450" lIns="438900" spcFirstLastPara="1" rIns="438900" wrap="square" tIns="219450">
            <a:noAutofit/>
          </a:bodyPr>
          <a:lstStyle>
            <a:lvl1pPr indent="-381000" lvl="0" marL="457200" algn="l">
              <a:spcBef>
                <a:spcPts val="480"/>
              </a:spcBef>
              <a:spcAft>
                <a:spcPts val="0"/>
              </a:spcAft>
              <a:buClr>
                <a:schemeClr val="dk1"/>
              </a:buClr>
              <a:buSzPts val="2400"/>
              <a:buFont typeface="Times"/>
              <a:buChar char="•"/>
              <a:defRPr sz="2400"/>
            </a:lvl1pPr>
            <a:lvl2pPr indent="-355600" lvl="1" marL="914400" algn="l">
              <a:spcBef>
                <a:spcPts val="400"/>
              </a:spcBef>
              <a:spcAft>
                <a:spcPts val="0"/>
              </a:spcAft>
              <a:buClr>
                <a:schemeClr val="dk1"/>
              </a:buClr>
              <a:buSzPts val="2000"/>
              <a:buFont typeface="Times"/>
              <a:buChar char="–"/>
              <a:defRPr sz="2000"/>
            </a:lvl2pPr>
            <a:lvl3pPr indent="-342900" lvl="2" marL="1371600" algn="l">
              <a:spcBef>
                <a:spcPts val="360"/>
              </a:spcBef>
              <a:spcAft>
                <a:spcPts val="0"/>
              </a:spcAft>
              <a:buClr>
                <a:schemeClr val="dk1"/>
              </a:buClr>
              <a:buSzPts val="1800"/>
              <a:buFont typeface="Times"/>
              <a:buChar char="•"/>
              <a:defRPr sz="1800"/>
            </a:lvl3pPr>
            <a:lvl4pPr indent="-330200" lvl="3" marL="1828800" algn="l">
              <a:spcBef>
                <a:spcPts val="320"/>
              </a:spcBef>
              <a:spcAft>
                <a:spcPts val="0"/>
              </a:spcAft>
              <a:buClr>
                <a:schemeClr val="dk1"/>
              </a:buClr>
              <a:buSzPts val="1600"/>
              <a:buFont typeface="Times"/>
              <a:buChar char="–"/>
              <a:defRPr sz="1600"/>
            </a:lvl4pPr>
            <a:lvl5pPr indent="-330200" lvl="4" marL="2286000" algn="l">
              <a:spcBef>
                <a:spcPts val="320"/>
              </a:spcBef>
              <a:spcAft>
                <a:spcPts val="0"/>
              </a:spcAft>
              <a:buClr>
                <a:schemeClr val="dk1"/>
              </a:buClr>
              <a:buSzPts val="1600"/>
              <a:buFont typeface="Times"/>
              <a:buChar char="»"/>
              <a:defRPr sz="1600"/>
            </a:lvl5pPr>
            <a:lvl6pPr indent="-330200" lvl="5" marL="2743200" algn="l">
              <a:spcBef>
                <a:spcPts val="320"/>
              </a:spcBef>
              <a:spcAft>
                <a:spcPts val="0"/>
              </a:spcAft>
              <a:buClr>
                <a:schemeClr val="dk1"/>
              </a:buClr>
              <a:buSzPts val="1600"/>
              <a:buFont typeface="Times"/>
              <a:buChar char="»"/>
              <a:defRPr sz="1600"/>
            </a:lvl6pPr>
            <a:lvl7pPr indent="-330200" lvl="6" marL="3200400" algn="l">
              <a:spcBef>
                <a:spcPts val="320"/>
              </a:spcBef>
              <a:spcAft>
                <a:spcPts val="0"/>
              </a:spcAft>
              <a:buClr>
                <a:schemeClr val="dk1"/>
              </a:buClr>
              <a:buSzPts val="1600"/>
              <a:buFont typeface="Times"/>
              <a:buChar char="»"/>
              <a:defRPr sz="1600"/>
            </a:lvl7pPr>
            <a:lvl8pPr indent="-330200" lvl="7" marL="3657600" algn="l">
              <a:spcBef>
                <a:spcPts val="320"/>
              </a:spcBef>
              <a:spcAft>
                <a:spcPts val="0"/>
              </a:spcAft>
              <a:buClr>
                <a:schemeClr val="dk1"/>
              </a:buClr>
              <a:buSzPts val="1600"/>
              <a:buFont typeface="Times"/>
              <a:buChar char="»"/>
              <a:defRPr sz="1600"/>
            </a:lvl8pPr>
            <a:lvl9pPr indent="-330200" lvl="8" marL="4114800" algn="l">
              <a:spcBef>
                <a:spcPts val="320"/>
              </a:spcBef>
              <a:spcAft>
                <a:spcPts val="0"/>
              </a:spcAft>
              <a:buClr>
                <a:schemeClr val="dk1"/>
              </a:buClr>
              <a:buSzPts val="1600"/>
              <a:buFont typeface="Times"/>
              <a:buChar char="»"/>
              <a:defRPr sz="1600"/>
            </a:lvl9pPr>
          </a:lstStyle>
          <a:p/>
        </p:txBody>
      </p:sp>
      <p:sp>
        <p:nvSpPr>
          <p:cNvPr id="52" name="Google Shape;52;p8"/>
          <p:cNvSpPr txBox="1"/>
          <p:nvPr>
            <p:ph idx="10" type="dt"/>
          </p:nvPr>
        </p:nvSpPr>
        <p:spPr>
          <a:xfrm>
            <a:off x="3292475" y="29992637"/>
            <a:ext cx="9144000" cy="2193925"/>
          </a:xfrm>
          <a:prstGeom prst="rect">
            <a:avLst/>
          </a:prstGeom>
          <a:noFill/>
          <a:ln>
            <a:noFill/>
          </a:ln>
        </p:spPr>
        <p:txBody>
          <a:bodyPr anchorCtr="0" anchor="t" bIns="219450" lIns="43890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1" type="ftr"/>
          </p:nvPr>
        </p:nvSpPr>
        <p:spPr>
          <a:xfrm>
            <a:off x="14995525" y="29992637"/>
            <a:ext cx="13900150" cy="2193925"/>
          </a:xfrm>
          <a:prstGeom prst="rect">
            <a:avLst/>
          </a:prstGeom>
          <a:noFill/>
          <a:ln>
            <a:noFill/>
          </a:ln>
        </p:spPr>
        <p:txBody>
          <a:bodyPr anchorCtr="0" anchor="t" bIns="219450" lIns="43890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2" type="sldNum"/>
          </p:nvPr>
        </p:nvSpPr>
        <p:spPr>
          <a:xfrm>
            <a:off x="31454725" y="29992637"/>
            <a:ext cx="9144000" cy="2193925"/>
          </a:xfrm>
          <a:prstGeom prst="rect">
            <a:avLst/>
          </a:prstGeom>
          <a:noFill/>
          <a:ln>
            <a:noFill/>
          </a:ln>
        </p:spPr>
        <p:txBody>
          <a:bodyPr anchorCtr="0" anchor="t" bIns="219450" lIns="438900" spcFirstLastPara="1" rIns="438900" wrap="square" tIns="219450">
            <a:noAutofit/>
          </a:bodyPr>
          <a:lstStyle>
            <a:lvl1pPr indent="0" lvl="0"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9"/>
          <p:cNvSpPr txBox="1"/>
          <p:nvPr>
            <p:ph type="title"/>
          </p:nvPr>
        </p:nvSpPr>
        <p:spPr>
          <a:xfrm>
            <a:off x="3292475" y="2925762"/>
            <a:ext cx="37306250" cy="54864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7" name="Google Shape;57;p9"/>
          <p:cNvSpPr txBox="1"/>
          <p:nvPr>
            <p:ph idx="1" type="body"/>
          </p:nvPr>
        </p:nvSpPr>
        <p:spPr>
          <a:xfrm>
            <a:off x="3292475" y="9509125"/>
            <a:ext cx="18576925" cy="19751675"/>
          </a:xfrm>
          <a:prstGeom prst="rect">
            <a:avLst/>
          </a:prstGeom>
          <a:noFill/>
          <a:ln>
            <a:noFill/>
          </a:ln>
        </p:spPr>
        <p:txBody>
          <a:bodyPr anchorCtr="0" anchor="t" bIns="219450" lIns="438900" spcFirstLastPara="1" rIns="438900" wrap="square" tIns="219450">
            <a:noAutofit/>
          </a:bodyPr>
          <a:lstStyle>
            <a:lvl1pPr indent="-406400" lvl="0" marL="457200" algn="l">
              <a:spcBef>
                <a:spcPts val="560"/>
              </a:spcBef>
              <a:spcAft>
                <a:spcPts val="0"/>
              </a:spcAft>
              <a:buClr>
                <a:schemeClr val="dk1"/>
              </a:buClr>
              <a:buSzPts val="2800"/>
              <a:buFont typeface="Times"/>
              <a:buChar char="•"/>
              <a:defRPr sz="2800"/>
            </a:lvl1pPr>
            <a:lvl2pPr indent="-381000" lvl="1" marL="914400" algn="l">
              <a:spcBef>
                <a:spcPts val="480"/>
              </a:spcBef>
              <a:spcAft>
                <a:spcPts val="0"/>
              </a:spcAft>
              <a:buClr>
                <a:schemeClr val="dk1"/>
              </a:buClr>
              <a:buSzPts val="2400"/>
              <a:buFont typeface="Times"/>
              <a:buChar char="–"/>
              <a:defRPr sz="2400"/>
            </a:lvl2pPr>
            <a:lvl3pPr indent="-355600" lvl="2" marL="1371600" algn="l">
              <a:spcBef>
                <a:spcPts val="400"/>
              </a:spcBef>
              <a:spcAft>
                <a:spcPts val="0"/>
              </a:spcAft>
              <a:buClr>
                <a:schemeClr val="dk1"/>
              </a:buClr>
              <a:buSzPts val="2000"/>
              <a:buFont typeface="Times"/>
              <a:buChar char="•"/>
              <a:defRPr sz="2000"/>
            </a:lvl3pPr>
            <a:lvl4pPr indent="-342900" lvl="3" marL="1828800" algn="l">
              <a:spcBef>
                <a:spcPts val="360"/>
              </a:spcBef>
              <a:spcAft>
                <a:spcPts val="0"/>
              </a:spcAft>
              <a:buClr>
                <a:schemeClr val="dk1"/>
              </a:buClr>
              <a:buSzPts val="1800"/>
              <a:buFont typeface="Times"/>
              <a:buChar char="–"/>
              <a:defRPr sz="1800"/>
            </a:lvl4pPr>
            <a:lvl5pPr indent="-342900" lvl="4" marL="2286000" algn="l">
              <a:spcBef>
                <a:spcPts val="360"/>
              </a:spcBef>
              <a:spcAft>
                <a:spcPts val="0"/>
              </a:spcAft>
              <a:buClr>
                <a:schemeClr val="dk1"/>
              </a:buClr>
              <a:buSzPts val="1800"/>
              <a:buFont typeface="Times"/>
              <a:buChar char="»"/>
              <a:defRPr sz="1800"/>
            </a:lvl5pPr>
            <a:lvl6pPr indent="-342900" lvl="5" marL="2743200" algn="l">
              <a:spcBef>
                <a:spcPts val="360"/>
              </a:spcBef>
              <a:spcAft>
                <a:spcPts val="0"/>
              </a:spcAft>
              <a:buClr>
                <a:schemeClr val="dk1"/>
              </a:buClr>
              <a:buSzPts val="1800"/>
              <a:buFont typeface="Times"/>
              <a:buChar char="»"/>
              <a:defRPr sz="1800"/>
            </a:lvl6pPr>
            <a:lvl7pPr indent="-342900" lvl="6" marL="3200400" algn="l">
              <a:spcBef>
                <a:spcPts val="360"/>
              </a:spcBef>
              <a:spcAft>
                <a:spcPts val="0"/>
              </a:spcAft>
              <a:buClr>
                <a:schemeClr val="dk1"/>
              </a:buClr>
              <a:buSzPts val="1800"/>
              <a:buFont typeface="Times"/>
              <a:buChar char="»"/>
              <a:defRPr sz="1800"/>
            </a:lvl7pPr>
            <a:lvl8pPr indent="-342900" lvl="7" marL="3657600" algn="l">
              <a:spcBef>
                <a:spcPts val="360"/>
              </a:spcBef>
              <a:spcAft>
                <a:spcPts val="0"/>
              </a:spcAft>
              <a:buClr>
                <a:schemeClr val="dk1"/>
              </a:buClr>
              <a:buSzPts val="1800"/>
              <a:buFont typeface="Times"/>
              <a:buChar char="»"/>
              <a:defRPr sz="1800"/>
            </a:lvl8pPr>
            <a:lvl9pPr indent="-342900" lvl="8" marL="4114800" algn="l">
              <a:spcBef>
                <a:spcPts val="360"/>
              </a:spcBef>
              <a:spcAft>
                <a:spcPts val="0"/>
              </a:spcAft>
              <a:buClr>
                <a:schemeClr val="dk1"/>
              </a:buClr>
              <a:buSzPts val="1800"/>
              <a:buFont typeface="Times"/>
              <a:buChar char="»"/>
              <a:defRPr sz="1800"/>
            </a:lvl9pPr>
          </a:lstStyle>
          <a:p/>
        </p:txBody>
      </p:sp>
      <p:sp>
        <p:nvSpPr>
          <p:cNvPr id="58" name="Google Shape;58;p9"/>
          <p:cNvSpPr txBox="1"/>
          <p:nvPr>
            <p:ph idx="2" type="body"/>
          </p:nvPr>
        </p:nvSpPr>
        <p:spPr>
          <a:xfrm>
            <a:off x="22021800" y="9509125"/>
            <a:ext cx="18576925" cy="19751675"/>
          </a:xfrm>
          <a:prstGeom prst="rect">
            <a:avLst/>
          </a:prstGeom>
          <a:noFill/>
          <a:ln>
            <a:noFill/>
          </a:ln>
        </p:spPr>
        <p:txBody>
          <a:bodyPr anchorCtr="0" anchor="t" bIns="219450" lIns="438900" spcFirstLastPara="1" rIns="438900" wrap="square" tIns="219450">
            <a:noAutofit/>
          </a:bodyPr>
          <a:lstStyle>
            <a:lvl1pPr indent="-406400" lvl="0" marL="457200" algn="l">
              <a:spcBef>
                <a:spcPts val="560"/>
              </a:spcBef>
              <a:spcAft>
                <a:spcPts val="0"/>
              </a:spcAft>
              <a:buClr>
                <a:schemeClr val="dk1"/>
              </a:buClr>
              <a:buSzPts val="2800"/>
              <a:buFont typeface="Times"/>
              <a:buChar char="•"/>
              <a:defRPr sz="2800"/>
            </a:lvl1pPr>
            <a:lvl2pPr indent="-381000" lvl="1" marL="914400" algn="l">
              <a:spcBef>
                <a:spcPts val="480"/>
              </a:spcBef>
              <a:spcAft>
                <a:spcPts val="0"/>
              </a:spcAft>
              <a:buClr>
                <a:schemeClr val="dk1"/>
              </a:buClr>
              <a:buSzPts val="2400"/>
              <a:buFont typeface="Times"/>
              <a:buChar char="–"/>
              <a:defRPr sz="2400"/>
            </a:lvl2pPr>
            <a:lvl3pPr indent="-355600" lvl="2" marL="1371600" algn="l">
              <a:spcBef>
                <a:spcPts val="400"/>
              </a:spcBef>
              <a:spcAft>
                <a:spcPts val="0"/>
              </a:spcAft>
              <a:buClr>
                <a:schemeClr val="dk1"/>
              </a:buClr>
              <a:buSzPts val="2000"/>
              <a:buFont typeface="Times"/>
              <a:buChar char="•"/>
              <a:defRPr sz="2000"/>
            </a:lvl3pPr>
            <a:lvl4pPr indent="-342900" lvl="3" marL="1828800" algn="l">
              <a:spcBef>
                <a:spcPts val="360"/>
              </a:spcBef>
              <a:spcAft>
                <a:spcPts val="0"/>
              </a:spcAft>
              <a:buClr>
                <a:schemeClr val="dk1"/>
              </a:buClr>
              <a:buSzPts val="1800"/>
              <a:buFont typeface="Times"/>
              <a:buChar char="–"/>
              <a:defRPr sz="1800"/>
            </a:lvl4pPr>
            <a:lvl5pPr indent="-342900" lvl="4" marL="2286000" algn="l">
              <a:spcBef>
                <a:spcPts val="360"/>
              </a:spcBef>
              <a:spcAft>
                <a:spcPts val="0"/>
              </a:spcAft>
              <a:buClr>
                <a:schemeClr val="dk1"/>
              </a:buClr>
              <a:buSzPts val="1800"/>
              <a:buFont typeface="Times"/>
              <a:buChar char="»"/>
              <a:defRPr sz="1800"/>
            </a:lvl5pPr>
            <a:lvl6pPr indent="-342900" lvl="5" marL="2743200" algn="l">
              <a:spcBef>
                <a:spcPts val="360"/>
              </a:spcBef>
              <a:spcAft>
                <a:spcPts val="0"/>
              </a:spcAft>
              <a:buClr>
                <a:schemeClr val="dk1"/>
              </a:buClr>
              <a:buSzPts val="1800"/>
              <a:buFont typeface="Times"/>
              <a:buChar char="»"/>
              <a:defRPr sz="1800"/>
            </a:lvl6pPr>
            <a:lvl7pPr indent="-342900" lvl="6" marL="3200400" algn="l">
              <a:spcBef>
                <a:spcPts val="360"/>
              </a:spcBef>
              <a:spcAft>
                <a:spcPts val="0"/>
              </a:spcAft>
              <a:buClr>
                <a:schemeClr val="dk1"/>
              </a:buClr>
              <a:buSzPts val="1800"/>
              <a:buFont typeface="Times"/>
              <a:buChar char="»"/>
              <a:defRPr sz="1800"/>
            </a:lvl7pPr>
            <a:lvl8pPr indent="-342900" lvl="7" marL="3657600" algn="l">
              <a:spcBef>
                <a:spcPts val="360"/>
              </a:spcBef>
              <a:spcAft>
                <a:spcPts val="0"/>
              </a:spcAft>
              <a:buClr>
                <a:schemeClr val="dk1"/>
              </a:buClr>
              <a:buSzPts val="1800"/>
              <a:buFont typeface="Times"/>
              <a:buChar char="»"/>
              <a:defRPr sz="1800"/>
            </a:lvl8pPr>
            <a:lvl9pPr indent="-342900" lvl="8" marL="4114800" algn="l">
              <a:spcBef>
                <a:spcPts val="360"/>
              </a:spcBef>
              <a:spcAft>
                <a:spcPts val="0"/>
              </a:spcAft>
              <a:buClr>
                <a:schemeClr val="dk1"/>
              </a:buClr>
              <a:buSzPts val="1800"/>
              <a:buFont typeface="Times"/>
              <a:buChar char="»"/>
              <a:defRPr sz="1800"/>
            </a:lvl9pPr>
          </a:lstStyle>
          <a:p/>
        </p:txBody>
      </p:sp>
      <p:sp>
        <p:nvSpPr>
          <p:cNvPr id="59" name="Google Shape;59;p9"/>
          <p:cNvSpPr txBox="1"/>
          <p:nvPr>
            <p:ph idx="10" type="dt"/>
          </p:nvPr>
        </p:nvSpPr>
        <p:spPr>
          <a:xfrm>
            <a:off x="3292475" y="29992637"/>
            <a:ext cx="9144000" cy="2193925"/>
          </a:xfrm>
          <a:prstGeom prst="rect">
            <a:avLst/>
          </a:prstGeom>
          <a:noFill/>
          <a:ln>
            <a:noFill/>
          </a:ln>
        </p:spPr>
        <p:txBody>
          <a:bodyPr anchorCtr="0" anchor="t" bIns="219450" lIns="43890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1" type="ftr"/>
          </p:nvPr>
        </p:nvSpPr>
        <p:spPr>
          <a:xfrm>
            <a:off x="14995525" y="29992637"/>
            <a:ext cx="13900150" cy="2193925"/>
          </a:xfrm>
          <a:prstGeom prst="rect">
            <a:avLst/>
          </a:prstGeom>
          <a:noFill/>
          <a:ln>
            <a:noFill/>
          </a:ln>
        </p:spPr>
        <p:txBody>
          <a:bodyPr anchorCtr="0" anchor="t" bIns="219450" lIns="43890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2" type="sldNum"/>
          </p:nvPr>
        </p:nvSpPr>
        <p:spPr>
          <a:xfrm>
            <a:off x="31454725" y="29992637"/>
            <a:ext cx="9144000" cy="2193925"/>
          </a:xfrm>
          <a:prstGeom prst="rect">
            <a:avLst/>
          </a:prstGeom>
          <a:noFill/>
          <a:ln>
            <a:noFill/>
          </a:ln>
        </p:spPr>
        <p:txBody>
          <a:bodyPr anchorCtr="0" anchor="t" bIns="219450" lIns="438900" spcFirstLastPara="1" rIns="438900" wrap="square" tIns="219450">
            <a:noAutofit/>
          </a:bodyPr>
          <a:lstStyle>
            <a:lvl1pPr indent="0" lvl="0"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0"/>
          <p:cNvSpPr txBox="1"/>
          <p:nvPr>
            <p:ph type="title"/>
          </p:nvPr>
        </p:nvSpPr>
        <p:spPr>
          <a:xfrm>
            <a:off x="3467100" y="21153438"/>
            <a:ext cx="37307838" cy="6537325"/>
          </a:xfrm>
          <a:prstGeom prst="rect">
            <a:avLst/>
          </a:prstGeom>
          <a:noFill/>
          <a:ln>
            <a:noFill/>
          </a:ln>
        </p:spPr>
        <p:txBody>
          <a:bodyPr anchorCtr="0" anchor="t" bIns="219450" lIns="438900" spcFirstLastPara="1" rIns="438900" wrap="square" tIns="21945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4" name="Google Shape;64;p10"/>
          <p:cNvSpPr txBox="1"/>
          <p:nvPr>
            <p:ph idx="1" type="body"/>
          </p:nvPr>
        </p:nvSpPr>
        <p:spPr>
          <a:xfrm>
            <a:off x="3467100" y="13952538"/>
            <a:ext cx="37307838" cy="7200900"/>
          </a:xfrm>
          <a:prstGeom prst="rect">
            <a:avLst/>
          </a:prstGeom>
          <a:noFill/>
          <a:ln>
            <a:noFill/>
          </a:ln>
        </p:spPr>
        <p:txBody>
          <a:bodyPr anchorCtr="0" anchor="b" bIns="219450" lIns="438900" spcFirstLastPara="1" rIns="438900" wrap="square" tIns="219450">
            <a:noAutofit/>
          </a:bodyPr>
          <a:lstStyle>
            <a:lvl1pPr indent="-228600" lvl="0" marL="457200" algn="l">
              <a:spcBef>
                <a:spcPts val="400"/>
              </a:spcBef>
              <a:spcAft>
                <a:spcPts val="0"/>
              </a:spcAft>
              <a:buClr>
                <a:schemeClr val="dk1"/>
              </a:buClr>
              <a:buSzPts val="2000"/>
              <a:buFont typeface="Times"/>
              <a:buNone/>
              <a:defRPr sz="2000"/>
            </a:lvl1pPr>
            <a:lvl2pPr indent="-228600" lvl="1" marL="914400" algn="l">
              <a:spcBef>
                <a:spcPts val="360"/>
              </a:spcBef>
              <a:spcAft>
                <a:spcPts val="0"/>
              </a:spcAft>
              <a:buClr>
                <a:schemeClr val="dk1"/>
              </a:buClr>
              <a:buSzPts val="1800"/>
              <a:buFont typeface="Times"/>
              <a:buNone/>
              <a:defRPr sz="1800"/>
            </a:lvl2pPr>
            <a:lvl3pPr indent="-228600" lvl="2" marL="1371600" algn="l">
              <a:spcBef>
                <a:spcPts val="320"/>
              </a:spcBef>
              <a:spcAft>
                <a:spcPts val="0"/>
              </a:spcAft>
              <a:buClr>
                <a:schemeClr val="dk1"/>
              </a:buClr>
              <a:buSzPts val="1600"/>
              <a:buFont typeface="Times"/>
              <a:buNone/>
              <a:defRPr sz="1600"/>
            </a:lvl3pPr>
            <a:lvl4pPr indent="-228600" lvl="3" marL="1828800" algn="l">
              <a:spcBef>
                <a:spcPts val="280"/>
              </a:spcBef>
              <a:spcAft>
                <a:spcPts val="0"/>
              </a:spcAft>
              <a:buClr>
                <a:schemeClr val="dk1"/>
              </a:buClr>
              <a:buSzPts val="1400"/>
              <a:buFont typeface="Times"/>
              <a:buNone/>
              <a:defRPr sz="1400"/>
            </a:lvl4pPr>
            <a:lvl5pPr indent="-228600" lvl="4" marL="2286000" algn="l">
              <a:spcBef>
                <a:spcPts val="280"/>
              </a:spcBef>
              <a:spcAft>
                <a:spcPts val="0"/>
              </a:spcAft>
              <a:buClr>
                <a:schemeClr val="dk1"/>
              </a:buClr>
              <a:buSzPts val="1400"/>
              <a:buFont typeface="Times"/>
              <a:buNone/>
              <a:defRPr sz="1400"/>
            </a:lvl5pPr>
            <a:lvl6pPr indent="-228600" lvl="5" marL="2743200" algn="l">
              <a:spcBef>
                <a:spcPts val="280"/>
              </a:spcBef>
              <a:spcAft>
                <a:spcPts val="0"/>
              </a:spcAft>
              <a:buClr>
                <a:schemeClr val="dk1"/>
              </a:buClr>
              <a:buSzPts val="1400"/>
              <a:buFont typeface="Times"/>
              <a:buNone/>
              <a:defRPr sz="1400"/>
            </a:lvl6pPr>
            <a:lvl7pPr indent="-228600" lvl="6" marL="3200400" algn="l">
              <a:spcBef>
                <a:spcPts val="280"/>
              </a:spcBef>
              <a:spcAft>
                <a:spcPts val="0"/>
              </a:spcAft>
              <a:buClr>
                <a:schemeClr val="dk1"/>
              </a:buClr>
              <a:buSzPts val="1400"/>
              <a:buFont typeface="Times"/>
              <a:buNone/>
              <a:defRPr sz="1400"/>
            </a:lvl7pPr>
            <a:lvl8pPr indent="-228600" lvl="7" marL="3657600" algn="l">
              <a:spcBef>
                <a:spcPts val="280"/>
              </a:spcBef>
              <a:spcAft>
                <a:spcPts val="0"/>
              </a:spcAft>
              <a:buClr>
                <a:schemeClr val="dk1"/>
              </a:buClr>
              <a:buSzPts val="1400"/>
              <a:buFont typeface="Times"/>
              <a:buNone/>
              <a:defRPr sz="1400"/>
            </a:lvl8pPr>
            <a:lvl9pPr indent="-228600" lvl="8" marL="4114800" algn="l">
              <a:spcBef>
                <a:spcPts val="280"/>
              </a:spcBef>
              <a:spcAft>
                <a:spcPts val="0"/>
              </a:spcAft>
              <a:buClr>
                <a:schemeClr val="dk1"/>
              </a:buClr>
              <a:buSzPts val="1400"/>
              <a:buFont typeface="Times"/>
              <a:buNone/>
              <a:defRPr sz="1400"/>
            </a:lvl9pPr>
          </a:lstStyle>
          <a:p/>
        </p:txBody>
      </p:sp>
      <p:sp>
        <p:nvSpPr>
          <p:cNvPr id="65" name="Google Shape;65;p10"/>
          <p:cNvSpPr txBox="1"/>
          <p:nvPr>
            <p:ph idx="10" type="dt"/>
          </p:nvPr>
        </p:nvSpPr>
        <p:spPr>
          <a:xfrm>
            <a:off x="3292475" y="29992637"/>
            <a:ext cx="9144000" cy="2193925"/>
          </a:xfrm>
          <a:prstGeom prst="rect">
            <a:avLst/>
          </a:prstGeom>
          <a:noFill/>
          <a:ln>
            <a:noFill/>
          </a:ln>
        </p:spPr>
        <p:txBody>
          <a:bodyPr anchorCtr="0" anchor="t" bIns="219450" lIns="43890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14995525" y="29992637"/>
            <a:ext cx="13900150" cy="2193925"/>
          </a:xfrm>
          <a:prstGeom prst="rect">
            <a:avLst/>
          </a:prstGeom>
          <a:noFill/>
          <a:ln>
            <a:noFill/>
          </a:ln>
        </p:spPr>
        <p:txBody>
          <a:bodyPr anchorCtr="0" anchor="t" bIns="219450" lIns="43890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31454725" y="29992637"/>
            <a:ext cx="9144000" cy="2193925"/>
          </a:xfrm>
          <a:prstGeom prst="rect">
            <a:avLst/>
          </a:prstGeom>
          <a:noFill/>
          <a:ln>
            <a:noFill/>
          </a:ln>
        </p:spPr>
        <p:txBody>
          <a:bodyPr anchorCtr="0" anchor="t" bIns="219450" lIns="438900" spcFirstLastPara="1" rIns="438900" wrap="square" tIns="219450">
            <a:noAutofit/>
          </a:bodyPr>
          <a:lstStyle>
            <a:lvl1pPr indent="0" lvl="0"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292475" y="2925762"/>
            <a:ext cx="37306250" cy="5486400"/>
          </a:xfrm>
          <a:prstGeom prst="rect">
            <a:avLst/>
          </a:prstGeom>
          <a:noFill/>
          <a:ln>
            <a:noFill/>
          </a:ln>
        </p:spPr>
        <p:txBody>
          <a:bodyPr anchorCtr="0" anchor="ctr" bIns="219450" lIns="438900" spcFirstLastPara="1" rIns="438900" wrap="square" tIns="219450">
            <a:noAutofit/>
          </a:bodyPr>
          <a:lstStyle>
            <a:lvl1pPr lvl="0" marR="0" rtl="0" algn="ctr">
              <a:spcBef>
                <a:spcPts val="0"/>
              </a:spcBef>
              <a:spcAft>
                <a:spcPts val="0"/>
              </a:spcAft>
              <a:buSzPts val="1400"/>
              <a:buNone/>
              <a:defRPr b="0" i="0" sz="21100" u="none" cap="none" strike="noStrike">
                <a:solidFill>
                  <a:schemeClr val="dk2"/>
                </a:solidFill>
                <a:latin typeface="Times"/>
                <a:ea typeface="Times"/>
                <a:cs typeface="Times"/>
                <a:sym typeface="Times"/>
              </a:defRPr>
            </a:lvl1pPr>
            <a:lvl2pPr lvl="1" marR="0" rtl="0" algn="ctr">
              <a:spcBef>
                <a:spcPts val="0"/>
              </a:spcBef>
              <a:spcAft>
                <a:spcPts val="0"/>
              </a:spcAft>
              <a:buSzPts val="1400"/>
              <a:buNone/>
              <a:defRPr b="0" i="0" sz="21100" u="none" cap="none" strike="noStrike">
                <a:solidFill>
                  <a:schemeClr val="dk2"/>
                </a:solidFill>
                <a:latin typeface="Times"/>
                <a:ea typeface="Times"/>
                <a:cs typeface="Times"/>
                <a:sym typeface="Times"/>
              </a:defRPr>
            </a:lvl2pPr>
            <a:lvl3pPr lvl="2" marR="0" rtl="0" algn="ctr">
              <a:spcBef>
                <a:spcPts val="0"/>
              </a:spcBef>
              <a:spcAft>
                <a:spcPts val="0"/>
              </a:spcAft>
              <a:buSzPts val="1400"/>
              <a:buNone/>
              <a:defRPr b="0" i="0" sz="21100" u="none" cap="none" strike="noStrike">
                <a:solidFill>
                  <a:schemeClr val="dk2"/>
                </a:solidFill>
                <a:latin typeface="Times"/>
                <a:ea typeface="Times"/>
                <a:cs typeface="Times"/>
                <a:sym typeface="Times"/>
              </a:defRPr>
            </a:lvl3pPr>
            <a:lvl4pPr lvl="3" marR="0" rtl="0" algn="ctr">
              <a:spcBef>
                <a:spcPts val="0"/>
              </a:spcBef>
              <a:spcAft>
                <a:spcPts val="0"/>
              </a:spcAft>
              <a:buSzPts val="1400"/>
              <a:buNone/>
              <a:defRPr b="0" i="0" sz="21100" u="none" cap="none" strike="noStrike">
                <a:solidFill>
                  <a:schemeClr val="dk2"/>
                </a:solidFill>
                <a:latin typeface="Times"/>
                <a:ea typeface="Times"/>
                <a:cs typeface="Times"/>
                <a:sym typeface="Times"/>
              </a:defRPr>
            </a:lvl4pPr>
            <a:lvl5pPr lvl="4" marR="0" rtl="0" algn="ctr">
              <a:spcBef>
                <a:spcPts val="0"/>
              </a:spcBef>
              <a:spcAft>
                <a:spcPts val="0"/>
              </a:spcAft>
              <a:buSzPts val="1400"/>
              <a:buNone/>
              <a:defRPr b="0" i="0" sz="21100" u="none" cap="none" strike="noStrike">
                <a:solidFill>
                  <a:schemeClr val="dk2"/>
                </a:solidFill>
                <a:latin typeface="Times"/>
                <a:ea typeface="Times"/>
                <a:cs typeface="Times"/>
                <a:sym typeface="Times"/>
              </a:defRPr>
            </a:lvl5pPr>
            <a:lvl6pPr lvl="5" marR="0" rtl="0" algn="ctr">
              <a:spcBef>
                <a:spcPts val="0"/>
              </a:spcBef>
              <a:spcAft>
                <a:spcPts val="0"/>
              </a:spcAft>
              <a:buSzPts val="1400"/>
              <a:buNone/>
              <a:defRPr b="0" i="0" sz="21100" u="none" cap="none" strike="noStrike">
                <a:solidFill>
                  <a:schemeClr val="dk2"/>
                </a:solidFill>
                <a:latin typeface="Times"/>
                <a:ea typeface="Times"/>
                <a:cs typeface="Times"/>
                <a:sym typeface="Times"/>
              </a:defRPr>
            </a:lvl6pPr>
            <a:lvl7pPr lvl="6" marR="0" rtl="0" algn="ctr">
              <a:spcBef>
                <a:spcPts val="0"/>
              </a:spcBef>
              <a:spcAft>
                <a:spcPts val="0"/>
              </a:spcAft>
              <a:buSzPts val="1400"/>
              <a:buNone/>
              <a:defRPr b="0" i="0" sz="21100" u="none" cap="none" strike="noStrike">
                <a:solidFill>
                  <a:schemeClr val="dk2"/>
                </a:solidFill>
                <a:latin typeface="Times"/>
                <a:ea typeface="Times"/>
                <a:cs typeface="Times"/>
                <a:sym typeface="Times"/>
              </a:defRPr>
            </a:lvl7pPr>
            <a:lvl8pPr lvl="7" marR="0" rtl="0" algn="ctr">
              <a:spcBef>
                <a:spcPts val="0"/>
              </a:spcBef>
              <a:spcAft>
                <a:spcPts val="0"/>
              </a:spcAft>
              <a:buSzPts val="1400"/>
              <a:buNone/>
              <a:defRPr b="0" i="0" sz="21100" u="none" cap="none" strike="noStrike">
                <a:solidFill>
                  <a:schemeClr val="dk2"/>
                </a:solidFill>
                <a:latin typeface="Times"/>
                <a:ea typeface="Times"/>
                <a:cs typeface="Times"/>
                <a:sym typeface="Times"/>
              </a:defRPr>
            </a:lvl8pPr>
            <a:lvl9pPr lvl="8" marR="0" rtl="0" algn="ctr">
              <a:spcBef>
                <a:spcPts val="0"/>
              </a:spcBef>
              <a:spcAft>
                <a:spcPts val="0"/>
              </a:spcAft>
              <a:buSzPts val="1400"/>
              <a:buNone/>
              <a:defRPr b="0" i="0" sz="21100" u="none" cap="none" strike="noStrike">
                <a:solidFill>
                  <a:schemeClr val="dk2"/>
                </a:solidFill>
                <a:latin typeface="Times"/>
                <a:ea typeface="Times"/>
                <a:cs typeface="Times"/>
                <a:sym typeface="Times"/>
              </a:defRPr>
            </a:lvl9pPr>
          </a:lstStyle>
          <a:p/>
        </p:txBody>
      </p:sp>
      <p:sp>
        <p:nvSpPr>
          <p:cNvPr id="7" name="Google Shape;7;p1"/>
          <p:cNvSpPr txBox="1"/>
          <p:nvPr>
            <p:ph idx="1" type="body"/>
          </p:nvPr>
        </p:nvSpPr>
        <p:spPr>
          <a:xfrm>
            <a:off x="3292475" y="9509125"/>
            <a:ext cx="37306250" cy="19751675"/>
          </a:xfrm>
          <a:prstGeom prst="rect">
            <a:avLst/>
          </a:prstGeom>
          <a:noFill/>
          <a:ln>
            <a:noFill/>
          </a:ln>
        </p:spPr>
        <p:txBody>
          <a:bodyPr anchorCtr="0" anchor="t" bIns="219450" lIns="438900" spcFirstLastPara="1" rIns="438900" wrap="square" tIns="219450">
            <a:noAutofit/>
          </a:bodyPr>
          <a:lstStyle>
            <a:lvl1pPr indent="-1206500" lvl="0" marL="457200" marR="0" rtl="0" algn="l">
              <a:spcBef>
                <a:spcPts val="3080"/>
              </a:spcBef>
              <a:spcAft>
                <a:spcPts val="0"/>
              </a:spcAft>
              <a:buClr>
                <a:schemeClr val="dk1"/>
              </a:buClr>
              <a:buSzPts val="15400"/>
              <a:buFont typeface="Times"/>
              <a:buChar char="•"/>
              <a:defRPr b="0" i="0" sz="15400" u="none" cap="none" strike="noStrike">
                <a:solidFill>
                  <a:schemeClr val="dk1"/>
                </a:solidFill>
                <a:latin typeface="Times"/>
                <a:ea typeface="Times"/>
                <a:cs typeface="Times"/>
                <a:sym typeface="Times"/>
              </a:defRPr>
            </a:lvl1pPr>
            <a:lvl2pPr indent="-1079500" lvl="1" marL="914400" marR="0" rtl="0" algn="l">
              <a:spcBef>
                <a:spcPts val="2680"/>
              </a:spcBef>
              <a:spcAft>
                <a:spcPts val="0"/>
              </a:spcAft>
              <a:buClr>
                <a:schemeClr val="dk1"/>
              </a:buClr>
              <a:buSzPts val="13400"/>
              <a:buFont typeface="Times"/>
              <a:buChar char="–"/>
              <a:defRPr b="0" i="0" sz="13400" u="none" cap="none" strike="noStrike">
                <a:solidFill>
                  <a:schemeClr val="dk1"/>
                </a:solidFill>
                <a:latin typeface="Times"/>
                <a:ea typeface="Times"/>
                <a:cs typeface="Times"/>
                <a:sym typeface="Times"/>
              </a:defRPr>
            </a:lvl2pPr>
            <a:lvl3pPr indent="-958850" lvl="2" marL="1371600" marR="0" rtl="0" algn="l">
              <a:spcBef>
                <a:spcPts val="2300"/>
              </a:spcBef>
              <a:spcAft>
                <a:spcPts val="0"/>
              </a:spcAft>
              <a:buClr>
                <a:schemeClr val="dk1"/>
              </a:buClr>
              <a:buSzPts val="11500"/>
              <a:buFont typeface="Times"/>
              <a:buChar char="•"/>
              <a:defRPr b="0" i="0" sz="11500" u="none" cap="none" strike="noStrike">
                <a:solidFill>
                  <a:schemeClr val="dk1"/>
                </a:solidFill>
                <a:latin typeface="Times"/>
                <a:ea typeface="Times"/>
                <a:cs typeface="Times"/>
                <a:sym typeface="Times"/>
              </a:defRPr>
            </a:lvl3pPr>
            <a:lvl4pPr indent="-838200" lvl="3" marL="1828800" marR="0" rtl="0" algn="l">
              <a:spcBef>
                <a:spcPts val="1920"/>
              </a:spcBef>
              <a:spcAft>
                <a:spcPts val="0"/>
              </a:spcAft>
              <a:buClr>
                <a:schemeClr val="dk1"/>
              </a:buClr>
              <a:buSzPts val="9600"/>
              <a:buFont typeface="Times"/>
              <a:buChar char="–"/>
              <a:defRPr b="0" i="0" sz="9600" u="none" cap="none" strike="noStrike">
                <a:solidFill>
                  <a:schemeClr val="dk1"/>
                </a:solidFill>
                <a:latin typeface="Times"/>
                <a:ea typeface="Times"/>
                <a:cs typeface="Times"/>
                <a:sym typeface="Times"/>
              </a:defRPr>
            </a:lvl4pPr>
            <a:lvl5pPr indent="-838200" lvl="4" marL="2286000" marR="0" rtl="0" algn="l">
              <a:spcBef>
                <a:spcPts val="1920"/>
              </a:spcBef>
              <a:spcAft>
                <a:spcPts val="0"/>
              </a:spcAft>
              <a:buClr>
                <a:schemeClr val="dk1"/>
              </a:buClr>
              <a:buSzPts val="9600"/>
              <a:buFont typeface="Times"/>
              <a:buChar char="»"/>
              <a:defRPr b="0" i="0" sz="9600" u="none" cap="none" strike="noStrike">
                <a:solidFill>
                  <a:schemeClr val="dk1"/>
                </a:solidFill>
                <a:latin typeface="Times"/>
                <a:ea typeface="Times"/>
                <a:cs typeface="Times"/>
                <a:sym typeface="Times"/>
              </a:defRPr>
            </a:lvl5pPr>
            <a:lvl6pPr indent="-838200" lvl="5" marL="2743200" marR="0" rtl="0" algn="l">
              <a:spcBef>
                <a:spcPts val="1920"/>
              </a:spcBef>
              <a:spcAft>
                <a:spcPts val="0"/>
              </a:spcAft>
              <a:buClr>
                <a:schemeClr val="dk1"/>
              </a:buClr>
              <a:buSzPts val="9600"/>
              <a:buFont typeface="Times"/>
              <a:buChar char="»"/>
              <a:defRPr b="0" i="0" sz="9600" u="none" cap="none" strike="noStrike">
                <a:solidFill>
                  <a:schemeClr val="dk1"/>
                </a:solidFill>
                <a:latin typeface="Times"/>
                <a:ea typeface="Times"/>
                <a:cs typeface="Times"/>
                <a:sym typeface="Times"/>
              </a:defRPr>
            </a:lvl6pPr>
            <a:lvl7pPr indent="-838200" lvl="6" marL="3200400" marR="0" rtl="0" algn="l">
              <a:spcBef>
                <a:spcPts val="1920"/>
              </a:spcBef>
              <a:spcAft>
                <a:spcPts val="0"/>
              </a:spcAft>
              <a:buClr>
                <a:schemeClr val="dk1"/>
              </a:buClr>
              <a:buSzPts val="9600"/>
              <a:buFont typeface="Times"/>
              <a:buChar char="»"/>
              <a:defRPr b="0" i="0" sz="9600" u="none" cap="none" strike="noStrike">
                <a:solidFill>
                  <a:schemeClr val="dk1"/>
                </a:solidFill>
                <a:latin typeface="Times"/>
                <a:ea typeface="Times"/>
                <a:cs typeface="Times"/>
                <a:sym typeface="Times"/>
              </a:defRPr>
            </a:lvl7pPr>
            <a:lvl8pPr indent="-838200" lvl="7" marL="3657600" marR="0" rtl="0" algn="l">
              <a:spcBef>
                <a:spcPts val="1920"/>
              </a:spcBef>
              <a:spcAft>
                <a:spcPts val="0"/>
              </a:spcAft>
              <a:buClr>
                <a:schemeClr val="dk1"/>
              </a:buClr>
              <a:buSzPts val="9600"/>
              <a:buFont typeface="Times"/>
              <a:buChar char="»"/>
              <a:defRPr b="0" i="0" sz="9600" u="none" cap="none" strike="noStrike">
                <a:solidFill>
                  <a:schemeClr val="dk1"/>
                </a:solidFill>
                <a:latin typeface="Times"/>
                <a:ea typeface="Times"/>
                <a:cs typeface="Times"/>
                <a:sym typeface="Times"/>
              </a:defRPr>
            </a:lvl8pPr>
            <a:lvl9pPr indent="-838200" lvl="8" marL="4114800" marR="0" rtl="0" algn="l">
              <a:spcBef>
                <a:spcPts val="1920"/>
              </a:spcBef>
              <a:spcAft>
                <a:spcPts val="0"/>
              </a:spcAft>
              <a:buClr>
                <a:schemeClr val="dk1"/>
              </a:buClr>
              <a:buSzPts val="9600"/>
              <a:buFont typeface="Times"/>
              <a:buChar char="»"/>
              <a:defRPr b="0" i="0" sz="9600" u="none" cap="none" strike="noStrike">
                <a:solidFill>
                  <a:schemeClr val="dk1"/>
                </a:solidFill>
                <a:latin typeface="Times"/>
                <a:ea typeface="Times"/>
                <a:cs typeface="Times"/>
                <a:sym typeface="Times"/>
              </a:defRPr>
            </a:lvl9pPr>
          </a:lstStyle>
          <a:p/>
        </p:txBody>
      </p:sp>
      <p:sp>
        <p:nvSpPr>
          <p:cNvPr id="8" name="Google Shape;8;p1"/>
          <p:cNvSpPr txBox="1"/>
          <p:nvPr>
            <p:ph idx="10" type="dt"/>
          </p:nvPr>
        </p:nvSpPr>
        <p:spPr>
          <a:xfrm>
            <a:off x="3292475" y="29992637"/>
            <a:ext cx="9144000" cy="2193925"/>
          </a:xfrm>
          <a:prstGeom prst="rect">
            <a:avLst/>
          </a:prstGeom>
          <a:noFill/>
          <a:ln>
            <a:noFill/>
          </a:ln>
        </p:spPr>
        <p:txBody>
          <a:bodyPr anchorCtr="0" anchor="t" bIns="219450" lIns="438900" spcFirstLastPara="1" rIns="438900" wrap="square" tIns="21945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9" name="Google Shape;9;p1"/>
          <p:cNvSpPr txBox="1"/>
          <p:nvPr>
            <p:ph idx="11" type="ftr"/>
          </p:nvPr>
        </p:nvSpPr>
        <p:spPr>
          <a:xfrm>
            <a:off x="14995525" y="29992637"/>
            <a:ext cx="13900150" cy="2193925"/>
          </a:xfrm>
          <a:prstGeom prst="rect">
            <a:avLst/>
          </a:prstGeom>
          <a:noFill/>
          <a:ln>
            <a:noFill/>
          </a:ln>
        </p:spPr>
        <p:txBody>
          <a:bodyPr anchorCtr="0" anchor="t" bIns="219450" lIns="438900" spcFirstLastPara="1" rIns="438900" wrap="square" tIns="21945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10" name="Google Shape;10;p1"/>
          <p:cNvSpPr txBox="1"/>
          <p:nvPr>
            <p:ph idx="12" type="sldNum"/>
          </p:nvPr>
        </p:nvSpPr>
        <p:spPr>
          <a:xfrm>
            <a:off x="31454725" y="29992637"/>
            <a:ext cx="9144000" cy="2193925"/>
          </a:xfrm>
          <a:prstGeom prst="rect">
            <a:avLst/>
          </a:prstGeom>
          <a:noFill/>
          <a:ln>
            <a:noFill/>
          </a:ln>
        </p:spPr>
        <p:txBody>
          <a:bodyPr anchorCtr="0" anchor="t" bIns="219450" lIns="438900" spcFirstLastPara="1" rIns="438900" wrap="square" tIns="219450">
            <a:noAutofit/>
          </a:bodyPr>
          <a:lstStyle>
            <a:lvl1pPr indent="0" lvl="0" marL="0" marR="0" rtl="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1pPr>
            <a:lvl2pPr indent="0" lvl="1" marL="0" marR="0" rtl="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2pPr>
            <a:lvl3pPr indent="0" lvl="2" marL="0" marR="0" rtl="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3pPr>
            <a:lvl4pPr indent="0" lvl="3" marL="0" marR="0" rtl="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4pPr>
            <a:lvl5pPr indent="0" lvl="4" marL="0" marR="0" rtl="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5pPr>
            <a:lvl6pPr indent="0" lvl="5" marL="0" marR="0" rtl="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6pPr>
            <a:lvl7pPr indent="0" lvl="6" marL="0" marR="0" rtl="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7pPr>
            <a:lvl8pPr indent="0" lvl="7" marL="0" marR="0" rtl="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8pPr>
            <a:lvl9pPr indent="0" lvl="8" marL="0" marR="0" rtl="0" algn="r">
              <a:lnSpc>
                <a:spcPct val="100000"/>
              </a:lnSpc>
              <a:spcBef>
                <a:spcPts val="0"/>
              </a:spcBef>
              <a:spcAft>
                <a:spcPts val="0"/>
              </a:spcAft>
              <a:buClr>
                <a:schemeClr val="dk1"/>
              </a:buClr>
              <a:buSzPts val="6700"/>
              <a:buFont typeface="Times"/>
              <a:buNone/>
              <a:defRPr b="0" i="0" sz="67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1.png"/><Relationship Id="rId13" Type="http://schemas.openxmlformats.org/officeDocument/2006/relationships/image" Target="../media/image9.png"/><Relationship Id="rId12"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hyperlink" Target="https://machinelearningmastery.com/how-to-develop-convolutional-neural-network-models-for-time-series-forecasting/" TargetMode="External"/><Relationship Id="rId9" Type="http://schemas.openxmlformats.org/officeDocument/2006/relationships/image" Target="../media/image10.png"/><Relationship Id="rId15" Type="http://schemas.openxmlformats.org/officeDocument/2006/relationships/image" Target="../media/image4.png"/><Relationship Id="rId14" Type="http://schemas.openxmlformats.org/officeDocument/2006/relationships/image" Target="../media/image7.png"/><Relationship Id="rId16" Type="http://schemas.openxmlformats.org/officeDocument/2006/relationships/image" Target="../media/image5.png"/><Relationship Id="rId5" Type="http://schemas.openxmlformats.org/officeDocument/2006/relationships/hyperlink" Target="https://machinelearningmastery.com/how-to-develop-convolutional-neural-network-models-for-time-series-forecasting/" TargetMode="External"/><Relationship Id="rId6" Type="http://schemas.openxmlformats.org/officeDocument/2006/relationships/image" Target="../media/image11.png"/><Relationship Id="rId7" Type="http://schemas.openxmlformats.org/officeDocument/2006/relationships/image" Target="../media/image8.jpg"/><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3"/>
          <p:cNvSpPr txBox="1"/>
          <p:nvPr/>
        </p:nvSpPr>
        <p:spPr>
          <a:xfrm>
            <a:off x="1676400" y="6629400"/>
            <a:ext cx="12192000" cy="708000"/>
          </a:xfrm>
          <a:prstGeom prst="rect">
            <a:avLst/>
          </a:prstGeom>
          <a:solidFill>
            <a:srgbClr val="2A8CB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4000"/>
              <a:buFont typeface="Gill Sans"/>
              <a:buNone/>
            </a:pPr>
            <a:r>
              <a:rPr b="0" i="0" lang="en-US" sz="4000" u="none" cap="none" strike="noStrike">
                <a:solidFill>
                  <a:schemeClr val="lt1"/>
                </a:solidFill>
                <a:latin typeface="Gill Sans"/>
                <a:ea typeface="Gill Sans"/>
                <a:cs typeface="Gill Sans"/>
                <a:sym typeface="Gill Sans"/>
              </a:rPr>
              <a:t>Introduction</a:t>
            </a:r>
            <a:endParaRPr/>
          </a:p>
        </p:txBody>
      </p:sp>
      <p:sp>
        <p:nvSpPr>
          <p:cNvPr id="85" name="Google Shape;85;p13"/>
          <p:cNvSpPr txBox="1"/>
          <p:nvPr/>
        </p:nvSpPr>
        <p:spPr>
          <a:xfrm>
            <a:off x="15621000" y="6629400"/>
            <a:ext cx="12192000" cy="708000"/>
          </a:xfrm>
          <a:prstGeom prst="rect">
            <a:avLst/>
          </a:prstGeom>
          <a:solidFill>
            <a:srgbClr val="2A8CB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4000"/>
              <a:buFont typeface="Gill Sans"/>
              <a:buNone/>
            </a:pPr>
            <a:r>
              <a:rPr b="0" i="0" lang="en-US" sz="4000" u="none" cap="none" strike="noStrike">
                <a:solidFill>
                  <a:schemeClr val="lt1"/>
                </a:solidFill>
                <a:latin typeface="Gill Sans"/>
                <a:ea typeface="Gill Sans"/>
                <a:cs typeface="Gill Sans"/>
                <a:sym typeface="Gill Sans"/>
              </a:rPr>
              <a:t>Methodology</a:t>
            </a:r>
            <a:endParaRPr/>
          </a:p>
        </p:txBody>
      </p:sp>
      <p:sp>
        <p:nvSpPr>
          <p:cNvPr id="86" name="Google Shape;86;p13"/>
          <p:cNvSpPr txBox="1"/>
          <p:nvPr/>
        </p:nvSpPr>
        <p:spPr>
          <a:xfrm>
            <a:off x="15649575" y="21235325"/>
            <a:ext cx="12192000" cy="708000"/>
          </a:xfrm>
          <a:prstGeom prst="rect">
            <a:avLst/>
          </a:prstGeom>
          <a:solidFill>
            <a:srgbClr val="2A8CB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4000"/>
              <a:buFont typeface="Gill Sans"/>
              <a:buNone/>
            </a:pPr>
            <a:r>
              <a:rPr b="0" i="0" lang="en-US" sz="4000" u="none" cap="none" strike="noStrike">
                <a:solidFill>
                  <a:schemeClr val="lt1"/>
                </a:solidFill>
                <a:latin typeface="Gill Sans"/>
                <a:ea typeface="Gill Sans"/>
                <a:cs typeface="Gill Sans"/>
                <a:sym typeface="Gill Sans"/>
              </a:rPr>
              <a:t>Results</a:t>
            </a:r>
            <a:endParaRPr/>
          </a:p>
        </p:txBody>
      </p:sp>
      <p:sp>
        <p:nvSpPr>
          <p:cNvPr id="87" name="Google Shape;87;p13"/>
          <p:cNvSpPr txBox="1"/>
          <p:nvPr/>
        </p:nvSpPr>
        <p:spPr>
          <a:xfrm>
            <a:off x="29679900" y="14684700"/>
            <a:ext cx="12192000" cy="708000"/>
          </a:xfrm>
          <a:prstGeom prst="rect">
            <a:avLst/>
          </a:prstGeom>
          <a:solidFill>
            <a:srgbClr val="2A8CB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4000"/>
              <a:buFont typeface="Gill Sans"/>
              <a:buNone/>
            </a:pPr>
            <a:r>
              <a:rPr b="0" i="0" lang="en-US" sz="4000" u="none" cap="none" strike="noStrike">
                <a:solidFill>
                  <a:schemeClr val="lt1"/>
                </a:solidFill>
                <a:latin typeface="Gill Sans"/>
                <a:ea typeface="Gill Sans"/>
                <a:cs typeface="Gill Sans"/>
                <a:sym typeface="Gill Sans"/>
              </a:rPr>
              <a:t>Conclusions</a:t>
            </a:r>
            <a:endParaRPr/>
          </a:p>
        </p:txBody>
      </p:sp>
      <p:sp>
        <p:nvSpPr>
          <p:cNvPr id="88" name="Google Shape;88;p13"/>
          <p:cNvSpPr txBox="1"/>
          <p:nvPr/>
        </p:nvSpPr>
        <p:spPr>
          <a:xfrm>
            <a:off x="29565600" y="6629400"/>
            <a:ext cx="12420600" cy="708000"/>
          </a:xfrm>
          <a:prstGeom prst="rect">
            <a:avLst/>
          </a:prstGeom>
          <a:solidFill>
            <a:srgbClr val="2A8CB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4000"/>
              <a:buFont typeface="Gill Sans"/>
              <a:buNone/>
            </a:pPr>
            <a:r>
              <a:rPr b="0" i="0" lang="en-US" sz="4000" u="none" cap="none" strike="noStrike">
                <a:solidFill>
                  <a:schemeClr val="lt1"/>
                </a:solidFill>
                <a:latin typeface="Gill Sans"/>
                <a:ea typeface="Gill Sans"/>
                <a:cs typeface="Gill Sans"/>
                <a:sym typeface="Gill Sans"/>
              </a:rPr>
              <a:t>Literature Cited</a:t>
            </a:r>
            <a:endParaRPr/>
          </a:p>
        </p:txBody>
      </p:sp>
      <p:sp>
        <p:nvSpPr>
          <p:cNvPr id="89" name="Google Shape;89;p13"/>
          <p:cNvSpPr txBox="1"/>
          <p:nvPr/>
        </p:nvSpPr>
        <p:spPr>
          <a:xfrm>
            <a:off x="29846575" y="21235325"/>
            <a:ext cx="12192000" cy="708000"/>
          </a:xfrm>
          <a:prstGeom prst="rect">
            <a:avLst/>
          </a:prstGeom>
          <a:solidFill>
            <a:srgbClr val="2A8CB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4000"/>
              <a:buFont typeface="Gill Sans"/>
              <a:buNone/>
            </a:pPr>
            <a:r>
              <a:rPr b="0" i="0" lang="en-US" sz="4000" u="none" cap="none" strike="noStrike">
                <a:solidFill>
                  <a:schemeClr val="lt1"/>
                </a:solidFill>
                <a:latin typeface="Gill Sans"/>
                <a:ea typeface="Gill Sans"/>
                <a:cs typeface="Gill Sans"/>
                <a:sym typeface="Gill Sans"/>
              </a:rPr>
              <a:t>Acknowledgements </a:t>
            </a:r>
            <a:endParaRPr/>
          </a:p>
        </p:txBody>
      </p:sp>
      <p:sp>
        <p:nvSpPr>
          <p:cNvPr id="90" name="Google Shape;90;p13"/>
          <p:cNvSpPr txBox="1"/>
          <p:nvPr/>
        </p:nvSpPr>
        <p:spPr>
          <a:xfrm>
            <a:off x="1676400" y="7331075"/>
            <a:ext cx="12192000" cy="12795000"/>
          </a:xfrm>
          <a:prstGeom prst="rect">
            <a:avLst/>
          </a:prstGeom>
          <a:solidFill>
            <a:srgbClr val="50BDD9"/>
          </a:solidFill>
          <a:ln>
            <a:noFill/>
          </a:ln>
        </p:spPr>
        <p:txBody>
          <a:bodyPr anchorCtr="0" anchor="t" bIns="228600" lIns="228600" spcFirstLastPara="1" rIns="228600" wrap="square" tIns="228600">
            <a:spAutoFit/>
          </a:bodyPr>
          <a:lstStyle/>
          <a:p>
            <a:pPr indent="0" lvl="0" marL="0" rtl="0" algn="l">
              <a:lnSpc>
                <a:spcPct val="115000"/>
              </a:lnSpc>
              <a:spcBef>
                <a:spcPts val="0"/>
              </a:spcBef>
              <a:spcAft>
                <a:spcPts val="0"/>
              </a:spcAft>
              <a:buNone/>
            </a:pPr>
            <a:r>
              <a:rPr lang="en-US" sz="2500">
                <a:solidFill>
                  <a:schemeClr val="dk1"/>
                </a:solidFill>
              </a:rPr>
              <a:t>This semester I have chosen to pursue working on a Convolutional Neural Network (CNN) project. In recent years as Artificial Intelligence and Machine Learning have become synonymous with our everyday lives. Despite the current hotspot, we are seeing more and more videos in media of machines utilizing computer vision. The </a:t>
            </a:r>
            <a:r>
              <a:rPr lang="en-US" sz="2500">
                <a:solidFill>
                  <a:schemeClr val="dk1"/>
                </a:solidFill>
              </a:rPr>
              <a:t>prerogative</a:t>
            </a:r>
            <a:r>
              <a:rPr lang="en-US" sz="2500">
                <a:solidFill>
                  <a:schemeClr val="dk1"/>
                </a:solidFill>
              </a:rPr>
              <a:t> has b</a:t>
            </a:r>
            <a:r>
              <a:rPr lang="en-US" sz="2500">
                <a:solidFill>
                  <a:schemeClr val="dk1"/>
                </a:solidFill>
              </a:rPr>
              <a:t>een create a CNN and get the model to perform at an acceptable level. Then the goal was to take the project a step further and to learn PyTorch and YOLOv8 along with going from a CNN to a ResNet-18. After successfully processing the data I was able to make adjustments and increase the accuracy tenfold. I started with INRIA Human Dataset which contained 902 human images, To have a more balanced model I combined it with a dataset called Animals which I refined to 902 images of non-humans to a total of 1804 images and 18 classes. To take a stab at Object-Detection as opposed to the classification CNN model I crafted. I decided to try and connect my model to a live camera feed and accurately have boxes bound around humans by creating a YOLOv8 algorithm from the datasets that I concocted. using my own CNN Model instead of pre-trained. It is beneficial for every industry, farmers are able to make more informed decisions about their crops and automate mundane tasks. First responders are able to use drones for example to find missing or injured citizens or enemies in a warzone like we have seen in Ukraine and Palestine/Israel. It is becoming more accessible to everyday people and in turn allows for different perspectives and innovations.</a:t>
            </a:r>
            <a:endParaRPr b="1" sz="2500">
              <a:solidFill>
                <a:schemeClr val="dk1"/>
              </a:solidFill>
            </a:endParaRPr>
          </a:p>
          <a:p>
            <a:pPr indent="0" lvl="0" marL="0" rtl="0" algn="l">
              <a:lnSpc>
                <a:spcPct val="115000"/>
              </a:lnSpc>
              <a:spcBef>
                <a:spcPts val="0"/>
              </a:spcBef>
              <a:spcAft>
                <a:spcPts val="0"/>
              </a:spcAft>
              <a:buNone/>
            </a:pPr>
            <a:r>
              <a:t/>
            </a:r>
            <a:endParaRPr b="1" sz="2500">
              <a:solidFill>
                <a:schemeClr val="dk1"/>
              </a:solidFill>
            </a:endParaRPr>
          </a:p>
          <a:p>
            <a:pPr indent="0" lvl="0" marL="0" rtl="0" algn="l">
              <a:lnSpc>
                <a:spcPct val="115000"/>
              </a:lnSpc>
              <a:spcBef>
                <a:spcPts val="0"/>
              </a:spcBef>
              <a:spcAft>
                <a:spcPts val="0"/>
              </a:spcAft>
              <a:buNone/>
            </a:pPr>
            <a:r>
              <a:t/>
            </a:r>
            <a:endParaRPr b="1" sz="2500">
              <a:solidFill>
                <a:schemeClr val="dk1"/>
              </a:solidFill>
            </a:endParaRPr>
          </a:p>
          <a:p>
            <a:pPr indent="0" lvl="0" marL="0" rtl="0" algn="l">
              <a:lnSpc>
                <a:spcPct val="115000"/>
              </a:lnSpc>
              <a:spcBef>
                <a:spcPts val="0"/>
              </a:spcBef>
              <a:spcAft>
                <a:spcPts val="0"/>
              </a:spcAft>
              <a:buNone/>
            </a:pPr>
            <a:r>
              <a:t/>
            </a:r>
            <a:endParaRPr b="1" sz="2500">
              <a:solidFill>
                <a:schemeClr val="dk1"/>
              </a:solidFill>
            </a:endParaRPr>
          </a:p>
          <a:p>
            <a:pPr indent="0" lvl="0" marL="0" rtl="0" algn="l">
              <a:lnSpc>
                <a:spcPct val="115000"/>
              </a:lnSpc>
              <a:spcBef>
                <a:spcPts val="0"/>
              </a:spcBef>
              <a:spcAft>
                <a:spcPts val="0"/>
              </a:spcAft>
              <a:buNone/>
            </a:pPr>
            <a:r>
              <a:t/>
            </a:r>
            <a:endParaRPr b="1" sz="2500">
              <a:solidFill>
                <a:schemeClr val="dk1"/>
              </a:solidFill>
            </a:endParaRPr>
          </a:p>
          <a:p>
            <a:pPr indent="0" lvl="0" marL="0" rtl="0" algn="l">
              <a:lnSpc>
                <a:spcPct val="115000"/>
              </a:lnSpc>
              <a:spcBef>
                <a:spcPts val="0"/>
              </a:spcBef>
              <a:spcAft>
                <a:spcPts val="0"/>
              </a:spcAft>
              <a:buNone/>
            </a:pPr>
            <a:r>
              <a:t/>
            </a:r>
            <a:endParaRPr b="1" sz="2500">
              <a:solidFill>
                <a:schemeClr val="dk1"/>
              </a:solidFill>
            </a:endParaRPr>
          </a:p>
          <a:p>
            <a:pPr indent="0" lvl="0" marL="0" rtl="0" algn="l">
              <a:lnSpc>
                <a:spcPct val="115000"/>
              </a:lnSpc>
              <a:spcBef>
                <a:spcPts val="0"/>
              </a:spcBef>
              <a:spcAft>
                <a:spcPts val="0"/>
              </a:spcAft>
              <a:buNone/>
            </a:pPr>
            <a:r>
              <a:t/>
            </a:r>
            <a:endParaRPr b="1" sz="2500">
              <a:solidFill>
                <a:schemeClr val="dk1"/>
              </a:solidFill>
            </a:endParaRPr>
          </a:p>
          <a:p>
            <a:pPr indent="0" lvl="0" marL="0" rtl="0" algn="l">
              <a:lnSpc>
                <a:spcPct val="115000"/>
              </a:lnSpc>
              <a:spcBef>
                <a:spcPts val="0"/>
              </a:spcBef>
              <a:spcAft>
                <a:spcPts val="0"/>
              </a:spcAft>
              <a:buNone/>
            </a:pPr>
            <a:r>
              <a:t/>
            </a:r>
            <a:endParaRPr b="1" sz="2500">
              <a:solidFill>
                <a:schemeClr val="dk1"/>
              </a:solidFill>
            </a:endParaRPr>
          </a:p>
          <a:p>
            <a:pPr indent="0" lvl="0" marL="0" rtl="0" algn="l">
              <a:lnSpc>
                <a:spcPct val="115000"/>
              </a:lnSpc>
              <a:spcBef>
                <a:spcPts val="0"/>
              </a:spcBef>
              <a:spcAft>
                <a:spcPts val="0"/>
              </a:spcAft>
              <a:buNone/>
            </a:pPr>
            <a:r>
              <a:t/>
            </a:r>
            <a:endParaRPr b="1" sz="2500">
              <a:solidFill>
                <a:schemeClr val="dk1"/>
              </a:solidFill>
            </a:endParaRPr>
          </a:p>
        </p:txBody>
      </p:sp>
      <p:sp>
        <p:nvSpPr>
          <p:cNvPr id="91" name="Google Shape;91;p13"/>
          <p:cNvSpPr txBox="1"/>
          <p:nvPr/>
        </p:nvSpPr>
        <p:spPr>
          <a:xfrm>
            <a:off x="15621000" y="7315200"/>
            <a:ext cx="12192000" cy="13718400"/>
          </a:xfrm>
          <a:prstGeom prst="rect">
            <a:avLst/>
          </a:prstGeom>
          <a:solidFill>
            <a:srgbClr val="50BDD9"/>
          </a:solidFill>
          <a:ln>
            <a:noFill/>
          </a:ln>
        </p:spPr>
        <p:txBody>
          <a:bodyPr anchorCtr="0" anchor="t" bIns="228600" lIns="228600" spcFirstLastPara="1" rIns="228600" wrap="square" tIns="228600">
            <a:spAutoFit/>
          </a:bodyPr>
          <a:lstStyle/>
          <a:p>
            <a:pPr indent="0" lvl="0" marL="0" rtl="0" algn="just">
              <a:spcBef>
                <a:spcPts val="0"/>
              </a:spcBef>
              <a:spcAft>
                <a:spcPts val="0"/>
              </a:spcAft>
              <a:buClr>
                <a:schemeClr val="dk1"/>
              </a:buClr>
              <a:buSzPts val="1100"/>
              <a:buFont typeface="Arial"/>
              <a:buNone/>
            </a:pPr>
            <a:r>
              <a:rPr lang="en-US" sz="2500">
                <a:solidFill>
                  <a:schemeClr val="dk1"/>
                </a:solidFill>
              </a:rPr>
              <a:t>When I first started Capstone my </a:t>
            </a:r>
            <a:r>
              <a:rPr lang="en-US" sz="2500">
                <a:solidFill>
                  <a:schemeClr val="dk1"/>
                </a:solidFill>
              </a:rPr>
              <a:t>goal for this project was to cover the entire process of turning raw data into datasets and utilizing them on neural networks. The first step was to find a dataset that I could train a model on to an acceptable degree. After finding the INRIA Human Dataset I realized that despite having 902 images, they were all of humans and since we needed images of non-humans and landscapes. That is when I stumbled upon the Animal Dataset that I matched the number of non-human pictures. This gave me over 1800 images after countless hours of adjusting preprocessing values. There were some redundant actions but the amount of time it took me a while to resize the animal dataset and normalizing the images it took longer than expected and some adjustments to allow the data to be combined into a single dataset for preprocessing and move on to the processing phase. Everything was evaluated before making CNN models. To learn from my mistakes. </a:t>
            </a:r>
            <a:endParaRPr sz="2500">
              <a:solidFill>
                <a:schemeClr val="dk1"/>
              </a:solidFill>
            </a:endParaRPr>
          </a:p>
          <a:p>
            <a:pPr indent="0" lvl="0" marL="0" rtl="0" algn="just">
              <a:spcBef>
                <a:spcPts val="0"/>
              </a:spcBef>
              <a:spcAft>
                <a:spcPts val="0"/>
              </a:spcAft>
              <a:buClr>
                <a:schemeClr val="dk1"/>
              </a:buClr>
              <a:buSzPts val="1100"/>
              <a:buFont typeface="Arial"/>
              <a:buNone/>
            </a:pPr>
            <a:r>
              <a:t/>
            </a:r>
            <a:endParaRPr sz="2500">
              <a:solidFill>
                <a:schemeClr val="dk1"/>
              </a:solidFill>
            </a:endParaRPr>
          </a:p>
          <a:p>
            <a:pPr indent="0" lvl="0" marL="0" rtl="0" algn="just">
              <a:spcBef>
                <a:spcPts val="0"/>
              </a:spcBef>
              <a:spcAft>
                <a:spcPts val="0"/>
              </a:spcAft>
              <a:buClr>
                <a:schemeClr val="dk1"/>
              </a:buClr>
              <a:buSzPts val="1100"/>
              <a:buFont typeface="Arial"/>
              <a:buNone/>
            </a:pPr>
            <a:r>
              <a:rPr lang="en-US" sz="2500">
                <a:solidFill>
                  <a:schemeClr val="dk1"/>
                </a:solidFill>
              </a:rPr>
              <a:t>Here is a screenshot of my first attempt at training a model (a lousy 17%) followed by a screenshot of my best trained model a ResNet-18 (96%) which is a CNN but has residual layers meaning that every time there is a new layer, the new layer can skip a neural connection need be. This leaves ResNets with a higher accuracy than dense layers in deep neural networks</a:t>
            </a:r>
            <a:endParaRPr sz="2500">
              <a:solidFill>
                <a:schemeClr val="dk1"/>
              </a:solidFill>
            </a:endParaRPr>
          </a:p>
          <a:p>
            <a:pPr indent="0" lvl="0" marL="0" rtl="0" algn="just">
              <a:spcBef>
                <a:spcPts val="0"/>
              </a:spcBef>
              <a:spcAft>
                <a:spcPts val="0"/>
              </a:spcAft>
              <a:buClr>
                <a:schemeClr val="dk1"/>
              </a:buClr>
              <a:buSzPts val="1100"/>
              <a:buFont typeface="Arial"/>
              <a:buNone/>
            </a:pPr>
            <a:r>
              <a:t/>
            </a:r>
            <a:endParaRPr sz="2500">
              <a:solidFill>
                <a:schemeClr val="dk1"/>
              </a:solidFill>
            </a:endParaRPr>
          </a:p>
          <a:p>
            <a:pPr indent="0" lvl="0" marL="0" rtl="0" algn="just">
              <a:spcBef>
                <a:spcPts val="0"/>
              </a:spcBef>
              <a:spcAft>
                <a:spcPts val="0"/>
              </a:spcAft>
              <a:buClr>
                <a:schemeClr val="dk1"/>
              </a:buClr>
              <a:buSzPts val="1100"/>
              <a:buFont typeface="Arial"/>
              <a:buNone/>
            </a:pPr>
            <a:r>
              <a:t/>
            </a:r>
            <a:endParaRPr sz="2500">
              <a:solidFill>
                <a:schemeClr val="dk1"/>
              </a:solidFill>
            </a:endParaRPr>
          </a:p>
          <a:p>
            <a:pPr indent="0" lvl="0" marL="0" rtl="0" algn="just">
              <a:spcBef>
                <a:spcPts val="0"/>
              </a:spcBef>
              <a:spcAft>
                <a:spcPts val="0"/>
              </a:spcAft>
              <a:buClr>
                <a:schemeClr val="dk1"/>
              </a:buClr>
              <a:buSzPts val="1100"/>
              <a:buFont typeface="Arial"/>
              <a:buNone/>
            </a:pPr>
            <a:r>
              <a:t/>
            </a:r>
            <a:endParaRPr sz="2500">
              <a:solidFill>
                <a:schemeClr val="dk1"/>
              </a:solidFill>
            </a:endParaRPr>
          </a:p>
          <a:p>
            <a:pPr indent="0" lvl="0" marL="0" rtl="0" algn="just">
              <a:spcBef>
                <a:spcPts val="0"/>
              </a:spcBef>
              <a:spcAft>
                <a:spcPts val="0"/>
              </a:spcAft>
              <a:buClr>
                <a:schemeClr val="dk1"/>
              </a:buClr>
              <a:buSzPts val="1100"/>
              <a:buFont typeface="Arial"/>
              <a:buNone/>
            </a:pPr>
            <a:r>
              <a:t/>
            </a:r>
            <a:endParaRPr sz="2500">
              <a:solidFill>
                <a:schemeClr val="dk1"/>
              </a:solidFill>
            </a:endParaRPr>
          </a:p>
          <a:p>
            <a:pPr indent="0" lvl="0" marL="0" rtl="0" algn="just">
              <a:spcBef>
                <a:spcPts val="0"/>
              </a:spcBef>
              <a:spcAft>
                <a:spcPts val="0"/>
              </a:spcAft>
              <a:buClr>
                <a:schemeClr val="dk1"/>
              </a:buClr>
              <a:buSzPts val="1100"/>
              <a:buFont typeface="Arial"/>
              <a:buNone/>
            </a:pPr>
            <a:r>
              <a:t/>
            </a:r>
            <a:endParaRPr sz="2500">
              <a:solidFill>
                <a:schemeClr val="dk1"/>
              </a:solidFill>
            </a:endParaRPr>
          </a:p>
          <a:p>
            <a:pPr indent="0" lvl="0" marL="0" rtl="0" algn="just">
              <a:spcBef>
                <a:spcPts val="0"/>
              </a:spcBef>
              <a:spcAft>
                <a:spcPts val="0"/>
              </a:spcAft>
              <a:buClr>
                <a:schemeClr val="dk1"/>
              </a:buClr>
              <a:buSzPts val="1100"/>
              <a:buFont typeface="Arial"/>
              <a:buNone/>
            </a:pPr>
            <a:r>
              <a:t/>
            </a:r>
            <a:endParaRPr sz="2500">
              <a:solidFill>
                <a:schemeClr val="dk1"/>
              </a:solidFill>
            </a:endParaRPr>
          </a:p>
          <a:p>
            <a:pPr indent="0" lvl="0" marL="0" rtl="0" algn="l">
              <a:lnSpc>
                <a:spcPct val="115000"/>
              </a:lnSpc>
              <a:spcBef>
                <a:spcPts val="1200"/>
              </a:spcBef>
              <a:spcAft>
                <a:spcPts val="1200"/>
              </a:spcAft>
              <a:buNone/>
            </a:pPr>
            <a:r>
              <a:rPr lang="en-US" sz="2500">
                <a:solidFill>
                  <a:schemeClr val="dk1"/>
                </a:solidFill>
              </a:rPr>
              <a:t>Changing neural network models improved my understanding of more specialized or specific models and usecases for them. Overfitting was another area that was consuming and was either because the model in question is too complex. We encountered appropriate fitting as well as underfitting while debugging the project. Early stopping a model in training, the weight decay, and the dropout amount are all useful to prevent overfitting. Loss functions are valuable in the optimization process.Currently the project is still underway and I am working to implement the YOLOv8 algorithm for live video coverage. </a:t>
            </a:r>
            <a:endParaRPr sz="2000">
              <a:latin typeface="Gill Sans"/>
              <a:ea typeface="Gill Sans"/>
              <a:cs typeface="Gill Sans"/>
              <a:sym typeface="Gill Sans"/>
            </a:endParaRPr>
          </a:p>
        </p:txBody>
      </p:sp>
      <p:sp>
        <p:nvSpPr>
          <p:cNvPr id="92" name="Google Shape;92;p13"/>
          <p:cNvSpPr txBox="1"/>
          <p:nvPr/>
        </p:nvSpPr>
        <p:spPr>
          <a:xfrm>
            <a:off x="15649575" y="21921125"/>
            <a:ext cx="12192000" cy="8658300"/>
          </a:xfrm>
          <a:prstGeom prst="rect">
            <a:avLst/>
          </a:prstGeom>
          <a:solidFill>
            <a:srgbClr val="50BDD9"/>
          </a:solidFill>
          <a:ln>
            <a:noFill/>
          </a:ln>
        </p:spPr>
        <p:txBody>
          <a:bodyPr anchorCtr="0" anchor="t" bIns="228600" lIns="228600" spcFirstLastPara="1" rIns="228600" wrap="square" tIns="228600">
            <a:spAutoFit/>
          </a:bodyPr>
          <a:lstStyle/>
          <a:p>
            <a:pPr indent="0" lvl="0" marL="0" rtl="0" algn="just">
              <a:spcBef>
                <a:spcPts val="0"/>
              </a:spcBef>
              <a:spcAft>
                <a:spcPts val="0"/>
              </a:spcAft>
              <a:buClr>
                <a:schemeClr val="dk1"/>
              </a:buClr>
              <a:buSzPts val="1100"/>
              <a:buFont typeface="Arial"/>
              <a:buNone/>
            </a:pPr>
            <a:r>
              <a:rPr lang="en-US" sz="2500">
                <a:solidFill>
                  <a:schemeClr val="dk1"/>
                </a:solidFill>
              </a:rPr>
              <a:t>Post Model Convolutional Neural Network Confusion Matrix (Left) followed by Post Model ResNet-18 Confusion Matrix (Right).</a:t>
            </a:r>
            <a:endParaRPr sz="2500">
              <a:solidFill>
                <a:schemeClr val="dk1"/>
              </a:solidFill>
            </a:endParaRPr>
          </a:p>
          <a:p>
            <a:pPr indent="0" lvl="0" marL="0" rtl="0" algn="just">
              <a:spcBef>
                <a:spcPts val="0"/>
              </a:spcBef>
              <a:spcAft>
                <a:spcPts val="0"/>
              </a:spcAft>
              <a:buClr>
                <a:schemeClr val="dk1"/>
              </a:buClr>
              <a:buSzPts val="1100"/>
              <a:buFont typeface="Arial"/>
              <a:buNone/>
            </a:pPr>
            <a:r>
              <a:t/>
            </a:r>
            <a:endParaRPr sz="2500">
              <a:solidFill>
                <a:schemeClr val="dk1"/>
              </a:solidFill>
            </a:endParaRPr>
          </a:p>
          <a:p>
            <a:pPr indent="0" lvl="0" marL="0" rtl="0" algn="just">
              <a:spcBef>
                <a:spcPts val="0"/>
              </a:spcBef>
              <a:spcAft>
                <a:spcPts val="0"/>
              </a:spcAft>
              <a:buClr>
                <a:schemeClr val="dk1"/>
              </a:buClr>
              <a:buSzPts val="1100"/>
              <a:buFont typeface="Arial"/>
              <a:buNone/>
            </a:pPr>
            <a:r>
              <a:t/>
            </a:r>
            <a:endParaRPr sz="2500">
              <a:solidFill>
                <a:schemeClr val="dk1"/>
              </a:solidFill>
            </a:endParaRPr>
          </a:p>
          <a:p>
            <a:pPr indent="0" lvl="0" marL="0" rtl="0" algn="just">
              <a:spcBef>
                <a:spcPts val="0"/>
              </a:spcBef>
              <a:spcAft>
                <a:spcPts val="0"/>
              </a:spcAft>
              <a:buClr>
                <a:schemeClr val="dk1"/>
              </a:buClr>
              <a:buSzPts val="1100"/>
              <a:buFont typeface="Arial"/>
              <a:buNone/>
            </a:pPr>
            <a:r>
              <a:t/>
            </a:r>
            <a:endParaRPr sz="2500">
              <a:solidFill>
                <a:schemeClr val="dk1"/>
              </a:solidFill>
            </a:endParaRPr>
          </a:p>
          <a:p>
            <a:pPr indent="0" lvl="0" marL="0" rtl="0" algn="just">
              <a:spcBef>
                <a:spcPts val="0"/>
              </a:spcBef>
              <a:spcAft>
                <a:spcPts val="0"/>
              </a:spcAft>
              <a:buClr>
                <a:schemeClr val="dk1"/>
              </a:buClr>
              <a:buSzPts val="1100"/>
              <a:buFont typeface="Arial"/>
              <a:buNone/>
            </a:pPr>
            <a:r>
              <a:t/>
            </a:r>
            <a:endParaRPr sz="2500">
              <a:solidFill>
                <a:schemeClr val="dk1"/>
              </a:solidFill>
            </a:endParaRPr>
          </a:p>
          <a:p>
            <a:pPr indent="0" lvl="0" marL="0" rtl="0" algn="just">
              <a:spcBef>
                <a:spcPts val="0"/>
              </a:spcBef>
              <a:spcAft>
                <a:spcPts val="0"/>
              </a:spcAft>
              <a:buClr>
                <a:schemeClr val="dk1"/>
              </a:buClr>
              <a:buSzPts val="1100"/>
              <a:buFont typeface="Arial"/>
              <a:buNone/>
            </a:pPr>
            <a:r>
              <a:t/>
            </a:r>
            <a:endParaRPr sz="2500">
              <a:solidFill>
                <a:schemeClr val="dk1"/>
              </a:solidFill>
            </a:endParaRPr>
          </a:p>
          <a:p>
            <a:pPr indent="0" lvl="0" marL="0" rtl="0" algn="just">
              <a:spcBef>
                <a:spcPts val="0"/>
              </a:spcBef>
              <a:spcAft>
                <a:spcPts val="0"/>
              </a:spcAft>
              <a:buClr>
                <a:schemeClr val="dk1"/>
              </a:buClr>
              <a:buSzPts val="1100"/>
              <a:buFont typeface="Arial"/>
              <a:buNone/>
            </a:pPr>
            <a:r>
              <a:t/>
            </a:r>
            <a:endParaRPr sz="2500">
              <a:solidFill>
                <a:schemeClr val="dk1"/>
              </a:solidFill>
            </a:endParaRPr>
          </a:p>
          <a:p>
            <a:pPr indent="0" lvl="0" marL="0" rtl="0" algn="just">
              <a:spcBef>
                <a:spcPts val="0"/>
              </a:spcBef>
              <a:spcAft>
                <a:spcPts val="0"/>
              </a:spcAft>
              <a:buClr>
                <a:schemeClr val="dk1"/>
              </a:buClr>
              <a:buSzPts val="1100"/>
              <a:buFont typeface="Arial"/>
              <a:buNone/>
            </a:pPr>
            <a:r>
              <a:t/>
            </a:r>
            <a:endParaRPr sz="2500">
              <a:solidFill>
                <a:schemeClr val="dk1"/>
              </a:solidFill>
            </a:endParaRPr>
          </a:p>
          <a:p>
            <a:pPr indent="0" lvl="0" marL="0" rtl="0" algn="just">
              <a:spcBef>
                <a:spcPts val="0"/>
              </a:spcBef>
              <a:spcAft>
                <a:spcPts val="0"/>
              </a:spcAft>
              <a:buClr>
                <a:schemeClr val="dk1"/>
              </a:buClr>
              <a:buSzPts val="1100"/>
              <a:buFont typeface="Arial"/>
              <a:buNone/>
            </a:pPr>
            <a:r>
              <a:t/>
            </a:r>
            <a:endParaRPr sz="2500">
              <a:solidFill>
                <a:schemeClr val="dk1"/>
              </a:solidFill>
            </a:endParaRPr>
          </a:p>
          <a:p>
            <a:pPr indent="0" lvl="0" marL="0" rtl="0" algn="just">
              <a:spcBef>
                <a:spcPts val="0"/>
              </a:spcBef>
              <a:spcAft>
                <a:spcPts val="0"/>
              </a:spcAft>
              <a:buClr>
                <a:schemeClr val="dk1"/>
              </a:buClr>
              <a:buSzPts val="1100"/>
              <a:buFont typeface="Arial"/>
              <a:buNone/>
            </a:pPr>
            <a:r>
              <a:t/>
            </a:r>
            <a:endParaRPr sz="2500">
              <a:solidFill>
                <a:schemeClr val="dk1"/>
              </a:solidFill>
            </a:endParaRPr>
          </a:p>
          <a:p>
            <a:pPr indent="0" lvl="0" marL="0" rtl="0" algn="just">
              <a:spcBef>
                <a:spcPts val="0"/>
              </a:spcBef>
              <a:spcAft>
                <a:spcPts val="0"/>
              </a:spcAft>
              <a:buClr>
                <a:schemeClr val="dk1"/>
              </a:buClr>
              <a:buSzPts val="1100"/>
              <a:buFont typeface="Arial"/>
              <a:buNone/>
            </a:pPr>
            <a:r>
              <a:t/>
            </a:r>
            <a:endParaRPr sz="2500">
              <a:solidFill>
                <a:schemeClr val="dk1"/>
              </a:solidFill>
            </a:endParaRPr>
          </a:p>
          <a:p>
            <a:pPr indent="0" lvl="0" marL="0" rtl="0" algn="l">
              <a:lnSpc>
                <a:spcPct val="115000"/>
              </a:lnSpc>
              <a:spcBef>
                <a:spcPts val="1200"/>
              </a:spcBef>
              <a:spcAft>
                <a:spcPts val="0"/>
              </a:spcAft>
              <a:buNone/>
            </a:pPr>
            <a:r>
              <a:t/>
            </a:r>
            <a:endParaRPr sz="2500">
              <a:solidFill>
                <a:schemeClr val="dk1"/>
              </a:solidFill>
            </a:endParaRPr>
          </a:p>
          <a:p>
            <a:pPr indent="0" lvl="0" marL="0" rtl="0" algn="l">
              <a:lnSpc>
                <a:spcPct val="115000"/>
              </a:lnSpc>
              <a:spcBef>
                <a:spcPts val="1200"/>
              </a:spcBef>
              <a:spcAft>
                <a:spcPts val="0"/>
              </a:spcAft>
              <a:buNone/>
            </a:pPr>
            <a:r>
              <a:rPr lang="en-US" sz="2500">
                <a:solidFill>
                  <a:schemeClr val="dk1"/>
                </a:solidFill>
              </a:rPr>
              <a:t>For my CNN the best accuracy I obtained was 84%. For my ResNet-18 that I will be </a:t>
            </a:r>
            <a:r>
              <a:rPr lang="en-US" sz="2500">
                <a:solidFill>
                  <a:schemeClr val="dk1"/>
                </a:solidFill>
              </a:rPr>
              <a:t>using</a:t>
            </a:r>
            <a:r>
              <a:rPr lang="en-US" sz="2500">
                <a:solidFill>
                  <a:schemeClr val="dk1"/>
                </a:solidFill>
              </a:rPr>
              <a:t> with the YOLO algorithm hopefully by new years was able to achieve 99% multiple times so I need to adjust the classes.</a:t>
            </a:r>
            <a:endParaRPr sz="2500">
              <a:solidFill>
                <a:schemeClr val="dk1"/>
              </a:solidFill>
            </a:endParaRPr>
          </a:p>
          <a:p>
            <a:pPr indent="0" lvl="0" marL="0" rtl="0" algn="l">
              <a:lnSpc>
                <a:spcPct val="115000"/>
              </a:lnSpc>
              <a:spcBef>
                <a:spcPts val="1200"/>
              </a:spcBef>
              <a:spcAft>
                <a:spcPts val="0"/>
              </a:spcAft>
              <a:buNone/>
            </a:pPr>
            <a:r>
              <a:rPr lang="en-US" sz="2500">
                <a:solidFill>
                  <a:schemeClr val="dk1"/>
                </a:solidFill>
              </a:rPr>
              <a:t>I made progress getting data and annotations to work with COCO and JSON and pathing in the notebook environment.</a:t>
            </a:r>
            <a:endParaRPr sz="2500">
              <a:solidFill>
                <a:schemeClr val="dk1"/>
              </a:solidFill>
            </a:endParaRPr>
          </a:p>
          <a:p>
            <a:pPr indent="0" lvl="0" marL="0" rtl="0" algn="l">
              <a:lnSpc>
                <a:spcPct val="115000"/>
              </a:lnSpc>
              <a:spcBef>
                <a:spcPts val="1200"/>
              </a:spcBef>
              <a:spcAft>
                <a:spcPts val="1200"/>
              </a:spcAft>
              <a:buNone/>
            </a:pPr>
            <a:r>
              <a:t/>
            </a:r>
            <a:endParaRPr sz="2000">
              <a:latin typeface="Gill Sans"/>
              <a:ea typeface="Gill Sans"/>
              <a:cs typeface="Gill Sans"/>
              <a:sym typeface="Gill Sans"/>
            </a:endParaRPr>
          </a:p>
        </p:txBody>
      </p:sp>
      <p:sp>
        <p:nvSpPr>
          <p:cNvPr id="93" name="Google Shape;93;p13"/>
          <p:cNvSpPr txBox="1"/>
          <p:nvPr/>
        </p:nvSpPr>
        <p:spPr>
          <a:xfrm>
            <a:off x="29679900" y="15370500"/>
            <a:ext cx="12192000" cy="2924700"/>
          </a:xfrm>
          <a:prstGeom prst="rect">
            <a:avLst/>
          </a:prstGeom>
          <a:solidFill>
            <a:srgbClr val="50BDD9"/>
          </a:solidFill>
          <a:ln>
            <a:noFill/>
          </a:ln>
        </p:spPr>
        <p:txBody>
          <a:bodyPr anchorCtr="0" anchor="t" bIns="228600" lIns="228600" spcFirstLastPara="1" rIns="228600" wrap="square" tIns="228600">
            <a:spAutoFit/>
          </a:bodyPr>
          <a:lstStyle/>
          <a:p>
            <a:pPr indent="0" lvl="0" marL="0" marR="0" rtl="0" algn="just">
              <a:lnSpc>
                <a:spcPct val="100000"/>
              </a:lnSpc>
              <a:spcBef>
                <a:spcPts val="0"/>
              </a:spcBef>
              <a:spcAft>
                <a:spcPts val="0"/>
              </a:spcAft>
              <a:buClr>
                <a:srgbClr val="000000"/>
              </a:buClr>
              <a:buSzPts val="2000"/>
              <a:buFont typeface="Gill Sans"/>
              <a:buNone/>
            </a:pPr>
            <a:r>
              <a:rPr lang="en-US" sz="2000">
                <a:latin typeface="Gill Sans"/>
                <a:ea typeface="Gill Sans"/>
                <a:cs typeface="Gill Sans"/>
                <a:sym typeface="Gill Sans"/>
              </a:rPr>
              <a:t>In farewell, this project provided a valuable opportunity to explore the practical application of Convolutional Neural Networks and advanced techniques like ResNet-18 and YOLOv8. Starting with a balanced dataset of human and non-human images, I was able to refine my CNN model and significantly improve its accuracy. Transitioning from image classification to object detection with a live camera feed highlighted the versatility and power of computer vision technologies. The broader implications of these advancements, from aiding farmers and first responders to fostering innovation in everyday life, emphasize the importance of democratizing AI tools. Overall, this project not only strengthened my technical skills but also underscored the potential of AI to address real-world challenges.</a:t>
            </a:r>
            <a:endParaRPr/>
          </a:p>
        </p:txBody>
      </p:sp>
      <p:sp>
        <p:nvSpPr>
          <p:cNvPr id="94" name="Google Shape;94;p13"/>
          <p:cNvSpPr txBox="1"/>
          <p:nvPr/>
        </p:nvSpPr>
        <p:spPr>
          <a:xfrm>
            <a:off x="29565600" y="7315200"/>
            <a:ext cx="12420600" cy="4617600"/>
          </a:xfrm>
          <a:prstGeom prst="rect">
            <a:avLst/>
          </a:prstGeom>
          <a:solidFill>
            <a:srgbClr val="50BDD9"/>
          </a:solidFill>
          <a:ln>
            <a:noFill/>
          </a:ln>
        </p:spPr>
        <p:txBody>
          <a:bodyPr anchorCtr="0" anchor="t" bIns="228600" lIns="228600" spcFirstLastPara="1" rIns="228600" wrap="square" tIns="228600">
            <a:spAutoFit/>
          </a:bodyPr>
          <a:lstStyle/>
          <a:p>
            <a:pPr indent="0" lvl="0" marL="0" marR="0" rtl="0" algn="just">
              <a:lnSpc>
                <a:spcPct val="100000"/>
              </a:lnSpc>
              <a:spcBef>
                <a:spcPts val="0"/>
              </a:spcBef>
              <a:spcAft>
                <a:spcPts val="0"/>
              </a:spcAft>
              <a:buClr>
                <a:srgbClr val="000000"/>
              </a:buClr>
              <a:buSzPts val="2000"/>
              <a:buFont typeface="Gill Sans"/>
              <a:buNone/>
            </a:pPr>
            <a:r>
              <a:rPr lang="en-US" sz="2200">
                <a:solidFill>
                  <a:schemeClr val="dk1"/>
                </a:solidFill>
              </a:rPr>
              <a:t>Brownlee, J. "How to Develop Convolutional Neural Network Models for Time Series Forecasting." </a:t>
            </a:r>
            <a:r>
              <a:rPr i="1" lang="en-US" sz="2200">
                <a:solidFill>
                  <a:schemeClr val="dk1"/>
                </a:solidFill>
              </a:rPr>
              <a:t>Machine Learning Mastery</a:t>
            </a:r>
            <a:r>
              <a:rPr lang="en-US" sz="2200">
                <a:solidFill>
                  <a:schemeClr val="dk1"/>
                </a:solidFill>
              </a:rPr>
              <a:t>. Available at:</a:t>
            </a:r>
            <a:r>
              <a:rPr lang="en-US" sz="2200">
                <a:solidFill>
                  <a:schemeClr val="dk1"/>
                </a:solidFill>
                <a:uFill>
                  <a:noFill/>
                </a:uFill>
                <a:hlinkClick r:id="rId4">
                  <a:extLst>
                    <a:ext uri="{A12FA001-AC4F-418D-AE19-62706E023703}">
                      <ahyp:hlinkClr val="tx"/>
                    </a:ext>
                  </a:extLst>
                </a:hlinkClick>
              </a:rPr>
              <a:t> </a:t>
            </a:r>
            <a:r>
              <a:rPr lang="en-US" sz="2200" u="sng">
                <a:solidFill>
                  <a:schemeClr val="hlink"/>
                </a:solidFill>
                <a:hlinkClick r:id="rId5"/>
              </a:rPr>
              <a:t>https://machinelearningmastery.com/how-to-develop-convolutional-neural-network-models-for-time-series-forecasting/</a:t>
            </a:r>
            <a:r>
              <a:rPr lang="en-US" sz="2200">
                <a:solidFill>
                  <a:schemeClr val="dk1"/>
                </a:solidFill>
              </a:rPr>
              <a:t>.</a:t>
            </a:r>
            <a:endParaRPr sz="2200">
              <a:solidFill>
                <a:schemeClr val="dk1"/>
              </a:solidFill>
            </a:endParaRPr>
          </a:p>
          <a:p>
            <a:pPr indent="0" lvl="0" marL="0" marR="0" rtl="0" algn="just">
              <a:lnSpc>
                <a:spcPct val="100000"/>
              </a:lnSpc>
              <a:spcBef>
                <a:spcPts val="0"/>
              </a:spcBef>
              <a:spcAft>
                <a:spcPts val="0"/>
              </a:spcAft>
              <a:buClr>
                <a:srgbClr val="000000"/>
              </a:buClr>
              <a:buSzPts val="2000"/>
              <a:buFont typeface="Gill Sans"/>
              <a:buNone/>
            </a:pPr>
            <a:r>
              <a:t/>
            </a:r>
            <a:endParaRPr sz="2200">
              <a:solidFill>
                <a:schemeClr val="dk1"/>
              </a:solidFill>
            </a:endParaRPr>
          </a:p>
          <a:p>
            <a:pPr indent="0" lvl="0" marL="0" marR="0" rtl="0" algn="just">
              <a:lnSpc>
                <a:spcPct val="100000"/>
              </a:lnSpc>
              <a:spcBef>
                <a:spcPts val="0"/>
              </a:spcBef>
              <a:spcAft>
                <a:spcPts val="0"/>
              </a:spcAft>
              <a:buClr>
                <a:srgbClr val="000000"/>
              </a:buClr>
              <a:buSzPts val="2000"/>
              <a:buFont typeface="Gill Sans"/>
              <a:buNone/>
            </a:pPr>
            <a:r>
              <a:rPr lang="en-US" sz="2200">
                <a:solidFill>
                  <a:schemeClr val="dk1"/>
                </a:solidFill>
              </a:rPr>
              <a:t>Eliot, D. </a:t>
            </a:r>
            <a:r>
              <a:rPr i="1" lang="en-US" sz="2200">
                <a:solidFill>
                  <a:schemeClr val="dk1"/>
                </a:solidFill>
              </a:rPr>
              <a:t>Deep Learning with PyTorch Step-by-Step: A Beginner's Guide, Volume I: Fundamentals</a:t>
            </a:r>
            <a:r>
              <a:rPr lang="en-US" sz="2200">
                <a:solidFill>
                  <a:schemeClr val="dk1"/>
                </a:solidFill>
              </a:rPr>
              <a:t>. Self-published, 2020.</a:t>
            </a:r>
            <a:endParaRPr sz="2200">
              <a:solidFill>
                <a:schemeClr val="dk1"/>
              </a:solidFill>
            </a:endParaRPr>
          </a:p>
          <a:p>
            <a:pPr indent="0" lvl="0" marL="0" marR="0" rtl="0" algn="just">
              <a:lnSpc>
                <a:spcPct val="100000"/>
              </a:lnSpc>
              <a:spcBef>
                <a:spcPts val="0"/>
              </a:spcBef>
              <a:spcAft>
                <a:spcPts val="0"/>
              </a:spcAft>
              <a:buClr>
                <a:srgbClr val="000000"/>
              </a:buClr>
              <a:buSzPts val="2000"/>
              <a:buFont typeface="Gill Sans"/>
              <a:buNone/>
            </a:pPr>
            <a:r>
              <a:t/>
            </a:r>
            <a:endParaRPr sz="2200">
              <a:solidFill>
                <a:schemeClr val="dk1"/>
              </a:solidFill>
            </a:endParaRPr>
          </a:p>
          <a:p>
            <a:pPr indent="0" lvl="0" marL="0" marR="0" rtl="0" algn="just">
              <a:lnSpc>
                <a:spcPct val="100000"/>
              </a:lnSpc>
              <a:spcBef>
                <a:spcPts val="0"/>
              </a:spcBef>
              <a:spcAft>
                <a:spcPts val="0"/>
              </a:spcAft>
              <a:buClr>
                <a:srgbClr val="000000"/>
              </a:buClr>
              <a:buSzPts val="2000"/>
              <a:buFont typeface="Gill Sans"/>
              <a:buNone/>
            </a:pPr>
            <a:r>
              <a:rPr lang="en-US" sz="2200">
                <a:solidFill>
                  <a:schemeClr val="dk1"/>
                </a:solidFill>
              </a:rPr>
              <a:t>Dougherty, G. </a:t>
            </a:r>
            <a:r>
              <a:rPr i="1" lang="en-US" sz="2200">
                <a:solidFill>
                  <a:schemeClr val="dk1"/>
                </a:solidFill>
              </a:rPr>
              <a:t>Pattern Recognition and Classification: An Introduction</a:t>
            </a:r>
            <a:r>
              <a:rPr lang="en-US" sz="2200">
                <a:solidFill>
                  <a:schemeClr val="dk1"/>
                </a:solidFill>
              </a:rPr>
              <a:t>. Springer, 2012.</a:t>
            </a:r>
            <a:endParaRPr sz="2200">
              <a:solidFill>
                <a:schemeClr val="dk1"/>
              </a:solidFill>
            </a:endParaRPr>
          </a:p>
          <a:p>
            <a:pPr indent="0" lvl="0" marL="0" marR="0" rtl="0" algn="just">
              <a:lnSpc>
                <a:spcPct val="100000"/>
              </a:lnSpc>
              <a:spcBef>
                <a:spcPts val="0"/>
              </a:spcBef>
              <a:spcAft>
                <a:spcPts val="0"/>
              </a:spcAft>
              <a:buClr>
                <a:srgbClr val="000000"/>
              </a:buClr>
              <a:buSzPts val="2000"/>
              <a:buFont typeface="Gill Sans"/>
              <a:buNone/>
            </a:pPr>
            <a:r>
              <a:t/>
            </a:r>
            <a:endParaRPr sz="2200">
              <a:solidFill>
                <a:schemeClr val="dk1"/>
              </a:solidFill>
            </a:endParaRPr>
          </a:p>
          <a:p>
            <a:pPr indent="0" lvl="0" marL="0" marR="0" rtl="0" algn="just">
              <a:lnSpc>
                <a:spcPct val="100000"/>
              </a:lnSpc>
              <a:spcBef>
                <a:spcPts val="0"/>
              </a:spcBef>
              <a:spcAft>
                <a:spcPts val="0"/>
              </a:spcAft>
              <a:buClr>
                <a:srgbClr val="000000"/>
              </a:buClr>
              <a:buSzPts val="2000"/>
              <a:buFont typeface="Gill Sans"/>
              <a:buNone/>
            </a:pPr>
            <a:r>
              <a:rPr lang="en-US" sz="2500">
                <a:solidFill>
                  <a:schemeClr val="dk1"/>
                </a:solidFill>
              </a:rPr>
              <a:t>Tan, M., &amp; Le, Q. V. (2019). </a:t>
            </a:r>
            <a:r>
              <a:rPr i="1" lang="en-US" sz="2500">
                <a:solidFill>
                  <a:schemeClr val="dk1"/>
                </a:solidFill>
              </a:rPr>
              <a:t>EfficientNet: Rethinking Model Scaling for Convolutional Neural Networks</a:t>
            </a:r>
            <a:r>
              <a:rPr lang="en-US" sz="2500">
                <a:solidFill>
                  <a:schemeClr val="dk1"/>
                </a:solidFill>
              </a:rPr>
              <a:t>. arXiv preprint arXiv:1901.08688.</a:t>
            </a:r>
            <a:endParaRPr sz="2500">
              <a:solidFill>
                <a:schemeClr val="dk1"/>
              </a:solidFill>
            </a:endParaRPr>
          </a:p>
        </p:txBody>
      </p:sp>
      <p:sp>
        <p:nvSpPr>
          <p:cNvPr id="95" name="Google Shape;95;p13"/>
          <p:cNvSpPr txBox="1"/>
          <p:nvPr/>
        </p:nvSpPr>
        <p:spPr>
          <a:xfrm>
            <a:off x="29846575" y="21921125"/>
            <a:ext cx="12192000" cy="2001000"/>
          </a:xfrm>
          <a:prstGeom prst="rect">
            <a:avLst/>
          </a:prstGeom>
          <a:solidFill>
            <a:srgbClr val="50BDD9"/>
          </a:solidFill>
          <a:ln>
            <a:noFill/>
          </a:ln>
        </p:spPr>
        <p:txBody>
          <a:bodyPr anchorCtr="0" anchor="t" bIns="228600" lIns="228600" spcFirstLastPara="1" rIns="228600" wrap="square" tIns="228600">
            <a:spAutoFit/>
          </a:bodyPr>
          <a:lstStyle/>
          <a:p>
            <a:pPr indent="0" lvl="0" marL="0" marR="0" rtl="0" algn="just">
              <a:lnSpc>
                <a:spcPct val="100000"/>
              </a:lnSpc>
              <a:spcBef>
                <a:spcPts val="0"/>
              </a:spcBef>
              <a:spcAft>
                <a:spcPts val="0"/>
              </a:spcAft>
              <a:buClr>
                <a:srgbClr val="000000"/>
              </a:buClr>
              <a:buSzPts val="2000"/>
              <a:buFont typeface="Gill Sans"/>
              <a:buNone/>
            </a:pPr>
            <a:r>
              <a:rPr lang="en-US" sz="2500">
                <a:latin typeface="Gill Sans"/>
                <a:ea typeface="Gill Sans"/>
                <a:cs typeface="Gill Sans"/>
                <a:sym typeface="Gill Sans"/>
              </a:rPr>
              <a:t>I </a:t>
            </a:r>
            <a:r>
              <a:rPr lang="en-US" sz="2500">
                <a:latin typeface="Gill Sans"/>
                <a:ea typeface="Gill Sans"/>
                <a:cs typeface="Gill Sans"/>
                <a:sym typeface="Gill Sans"/>
              </a:rPr>
              <a:t>would</a:t>
            </a:r>
            <a:r>
              <a:rPr lang="en-US" sz="2500">
                <a:latin typeface="Gill Sans"/>
                <a:ea typeface="Gill Sans"/>
                <a:cs typeface="Gill Sans"/>
                <a:sym typeface="Gill Sans"/>
              </a:rPr>
              <a:t> </a:t>
            </a:r>
            <a:r>
              <a:rPr lang="en-US" sz="2500">
                <a:latin typeface="Gill Sans"/>
                <a:ea typeface="Gill Sans"/>
                <a:cs typeface="Gill Sans"/>
                <a:sym typeface="Gill Sans"/>
              </a:rPr>
              <a:t>like</a:t>
            </a:r>
            <a:r>
              <a:rPr lang="en-US" sz="2500">
                <a:latin typeface="Gill Sans"/>
                <a:ea typeface="Gill Sans"/>
                <a:cs typeface="Gill Sans"/>
                <a:sym typeface="Gill Sans"/>
              </a:rPr>
              <a:t> to thank Professor Soltys and Professor Barber for introducing me to and peaking my interest in Machine Learning. Having two mentors both of whom work with Pattern Recognition and ML problems in their fields as a computer scientist and a </a:t>
            </a:r>
            <a:r>
              <a:rPr lang="en-US" sz="2500">
                <a:latin typeface="Gill Sans"/>
                <a:ea typeface="Gill Sans"/>
                <a:cs typeface="Gill Sans"/>
                <a:sym typeface="Gill Sans"/>
              </a:rPr>
              <a:t>physicist. They are both so knowledgeable and look at problems in different ways. </a:t>
            </a:r>
            <a:endParaRPr sz="2500"/>
          </a:p>
        </p:txBody>
      </p:sp>
      <p:sp>
        <p:nvSpPr>
          <p:cNvPr id="96" name="Google Shape;96;p13"/>
          <p:cNvSpPr txBox="1"/>
          <p:nvPr/>
        </p:nvSpPr>
        <p:spPr>
          <a:xfrm>
            <a:off x="3886200" y="1905000"/>
            <a:ext cx="35814000" cy="163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0000"/>
              <a:buFont typeface="Gill Sans"/>
              <a:buNone/>
            </a:pPr>
            <a:r>
              <a:rPr b="1" lang="en-US" sz="10000">
                <a:solidFill>
                  <a:schemeClr val="lt1"/>
                </a:solidFill>
                <a:latin typeface="Gill Sans"/>
                <a:ea typeface="Gill Sans"/>
                <a:cs typeface="Gill Sans"/>
                <a:sym typeface="Gill Sans"/>
              </a:rPr>
              <a:t>Convolutional Neural Network</a:t>
            </a:r>
            <a:endParaRPr/>
          </a:p>
        </p:txBody>
      </p:sp>
      <p:sp>
        <p:nvSpPr>
          <p:cNvPr id="97" name="Google Shape;97;p13"/>
          <p:cNvSpPr txBox="1"/>
          <p:nvPr/>
        </p:nvSpPr>
        <p:spPr>
          <a:xfrm>
            <a:off x="8915400" y="3886200"/>
            <a:ext cx="25603200" cy="677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3800"/>
              <a:buFont typeface="Gill Sans"/>
              <a:buNone/>
            </a:pPr>
            <a:r>
              <a:rPr lang="en-US" sz="3800">
                <a:solidFill>
                  <a:schemeClr val="lt1"/>
                </a:solidFill>
                <a:latin typeface="Gill Sans"/>
                <a:ea typeface="Gill Sans"/>
                <a:cs typeface="Gill Sans"/>
                <a:sym typeface="Gill Sans"/>
              </a:rPr>
              <a:t>Ian Ryan</a:t>
            </a:r>
            <a:r>
              <a:rPr b="0" i="0" lang="en-US" sz="3800" u="none" cap="none" strike="noStrike">
                <a:solidFill>
                  <a:schemeClr val="lt1"/>
                </a:solidFill>
                <a:latin typeface="Gill Sans"/>
                <a:ea typeface="Gill Sans"/>
                <a:cs typeface="Gill Sans"/>
                <a:sym typeface="Gill Sans"/>
              </a:rPr>
              <a:t> • </a:t>
            </a:r>
            <a:r>
              <a:rPr lang="en-US" sz="3800">
                <a:solidFill>
                  <a:schemeClr val="lt1"/>
                </a:solidFill>
                <a:latin typeface="Gill Sans"/>
                <a:ea typeface="Gill Sans"/>
                <a:cs typeface="Gill Sans"/>
                <a:sym typeface="Gill Sans"/>
              </a:rPr>
              <a:t>Dr. Soltys</a:t>
            </a:r>
            <a:r>
              <a:rPr b="0" i="0" lang="en-US" sz="3800" u="none" cap="none" strike="noStrike">
                <a:solidFill>
                  <a:schemeClr val="lt1"/>
                </a:solidFill>
                <a:latin typeface="Gill Sans"/>
                <a:ea typeface="Gill Sans"/>
                <a:cs typeface="Gill Sans"/>
                <a:sym typeface="Gill Sans"/>
              </a:rPr>
              <a:t> • </a:t>
            </a:r>
            <a:r>
              <a:rPr lang="en-US" sz="3800">
                <a:solidFill>
                  <a:schemeClr val="lt1"/>
                </a:solidFill>
                <a:latin typeface="Gill Sans"/>
                <a:ea typeface="Gill Sans"/>
                <a:cs typeface="Gill Sans"/>
                <a:sym typeface="Gill Sans"/>
              </a:rPr>
              <a:t>COMP 499 - Capstone</a:t>
            </a:r>
            <a:endParaRPr/>
          </a:p>
        </p:txBody>
      </p:sp>
      <p:pic>
        <p:nvPicPr>
          <p:cNvPr id="98" name="Google Shape;98;p13"/>
          <p:cNvPicPr preferRelativeResize="0"/>
          <p:nvPr/>
        </p:nvPicPr>
        <p:blipFill>
          <a:blip r:embed="rId6">
            <a:alphaModFix/>
          </a:blip>
          <a:stretch>
            <a:fillRect/>
          </a:stretch>
        </p:blipFill>
        <p:spPr>
          <a:xfrm>
            <a:off x="2950822" y="16614950"/>
            <a:ext cx="8607775" cy="2908125"/>
          </a:xfrm>
          <a:prstGeom prst="rect">
            <a:avLst/>
          </a:prstGeom>
          <a:noFill/>
          <a:ln>
            <a:noFill/>
          </a:ln>
        </p:spPr>
      </p:pic>
      <p:sp>
        <p:nvSpPr>
          <p:cNvPr id="99" name="Google Shape;99;p13"/>
          <p:cNvSpPr txBox="1"/>
          <p:nvPr/>
        </p:nvSpPr>
        <p:spPr>
          <a:xfrm>
            <a:off x="2874625" y="19523075"/>
            <a:ext cx="3276600" cy="134700"/>
          </a:xfrm>
          <a:prstGeom prst="rect">
            <a:avLst/>
          </a:prstGeom>
          <a:solidFill>
            <a:srgbClr val="50BD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50">
                <a:solidFill>
                  <a:srgbClr val="EEF0FF"/>
                </a:solidFill>
                <a:highlight>
                  <a:srgbClr val="34457F"/>
                </a:highlight>
                <a:latin typeface="Roboto"/>
                <a:ea typeface="Roboto"/>
                <a:cs typeface="Roboto"/>
                <a:sym typeface="Roboto"/>
              </a:rPr>
              <a:t>"Image courtesy of [MathWorks"</a:t>
            </a:r>
            <a:endParaRPr sz="15600">
              <a:solidFill>
                <a:schemeClr val="dk1"/>
              </a:solidFill>
              <a:latin typeface="Times"/>
              <a:ea typeface="Times"/>
              <a:cs typeface="Times"/>
              <a:sym typeface="Times"/>
            </a:endParaRPr>
          </a:p>
        </p:txBody>
      </p:sp>
      <p:sp>
        <p:nvSpPr>
          <p:cNvPr id="100" name="Google Shape;100;p13"/>
          <p:cNvSpPr txBox="1"/>
          <p:nvPr/>
        </p:nvSpPr>
        <p:spPr>
          <a:xfrm>
            <a:off x="1619250" y="21018900"/>
            <a:ext cx="12192000" cy="708000"/>
          </a:xfrm>
          <a:prstGeom prst="rect">
            <a:avLst/>
          </a:prstGeom>
          <a:solidFill>
            <a:srgbClr val="2A8CB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4000"/>
              <a:buFont typeface="Gill Sans"/>
              <a:buNone/>
            </a:pPr>
            <a:r>
              <a:rPr lang="en-US" sz="4000">
                <a:solidFill>
                  <a:schemeClr val="lt1"/>
                </a:solidFill>
                <a:latin typeface="Gill Sans"/>
                <a:ea typeface="Gill Sans"/>
                <a:cs typeface="Gill Sans"/>
                <a:sym typeface="Gill Sans"/>
              </a:rPr>
              <a:t>Specifications</a:t>
            </a:r>
            <a:endParaRPr/>
          </a:p>
        </p:txBody>
      </p:sp>
      <p:sp>
        <p:nvSpPr>
          <p:cNvPr id="101" name="Google Shape;101;p13"/>
          <p:cNvSpPr txBox="1"/>
          <p:nvPr/>
        </p:nvSpPr>
        <p:spPr>
          <a:xfrm>
            <a:off x="1619250" y="21704700"/>
            <a:ext cx="12192000" cy="5335800"/>
          </a:xfrm>
          <a:prstGeom prst="rect">
            <a:avLst/>
          </a:prstGeom>
          <a:solidFill>
            <a:srgbClr val="50BDD9"/>
          </a:solidFill>
          <a:ln>
            <a:noFill/>
          </a:ln>
        </p:spPr>
        <p:txBody>
          <a:bodyPr anchorCtr="0" anchor="t" bIns="228600" lIns="228600" spcFirstLastPara="1" rIns="228600" wrap="square" tIns="228600">
            <a:spAutoFit/>
          </a:bodyPr>
          <a:lstStyle/>
          <a:p>
            <a:pPr indent="-361950" lvl="0" marL="457200" rtl="0" algn="l">
              <a:lnSpc>
                <a:spcPct val="115000"/>
              </a:lnSpc>
              <a:spcBef>
                <a:spcPts val="1200"/>
              </a:spcBef>
              <a:spcAft>
                <a:spcPts val="0"/>
              </a:spcAft>
              <a:buClr>
                <a:schemeClr val="dk1"/>
              </a:buClr>
              <a:buSzPts val="2100"/>
              <a:buChar char="●"/>
            </a:pPr>
            <a:r>
              <a:rPr b="1" lang="en-US" sz="2100">
                <a:solidFill>
                  <a:schemeClr val="dk1"/>
                </a:solidFill>
              </a:rPr>
              <a:t>AWS SageMaker Jupyter Notebook</a:t>
            </a:r>
            <a:endParaRPr sz="2100">
              <a:solidFill>
                <a:srgbClr val="188038"/>
              </a:solidFill>
              <a:latin typeface="Roboto Mono"/>
              <a:ea typeface="Roboto Mono"/>
              <a:cs typeface="Roboto Mono"/>
              <a:sym typeface="Roboto Mono"/>
            </a:endParaRPr>
          </a:p>
          <a:p>
            <a:pPr indent="-361950" lvl="0" marL="457200" rtl="0" algn="l">
              <a:lnSpc>
                <a:spcPct val="115000"/>
              </a:lnSpc>
              <a:spcBef>
                <a:spcPts val="0"/>
              </a:spcBef>
              <a:spcAft>
                <a:spcPts val="0"/>
              </a:spcAft>
              <a:buClr>
                <a:schemeClr val="dk1"/>
              </a:buClr>
              <a:buSzPts val="2100"/>
              <a:buChar char="●"/>
            </a:pPr>
            <a:r>
              <a:rPr b="1" lang="en-US" sz="2100">
                <a:solidFill>
                  <a:schemeClr val="dk1"/>
                </a:solidFill>
              </a:rPr>
              <a:t>Notebook Instance Type:</a:t>
            </a:r>
            <a:r>
              <a:rPr lang="en-US" sz="2100">
                <a:solidFill>
                  <a:schemeClr val="dk1"/>
                </a:solidFill>
              </a:rPr>
              <a:t> ml.g4dn.2xlarge</a:t>
            </a:r>
            <a:endParaRPr sz="2100">
              <a:solidFill>
                <a:schemeClr val="dk1"/>
              </a:solidFill>
            </a:endParaRPr>
          </a:p>
          <a:p>
            <a:pPr indent="-361950" lvl="0" marL="457200" rtl="0" algn="l">
              <a:lnSpc>
                <a:spcPct val="115000"/>
              </a:lnSpc>
              <a:spcBef>
                <a:spcPts val="0"/>
              </a:spcBef>
              <a:spcAft>
                <a:spcPts val="0"/>
              </a:spcAft>
              <a:buClr>
                <a:schemeClr val="dk1"/>
              </a:buClr>
              <a:buSzPts val="2100"/>
              <a:buChar char="●"/>
            </a:pPr>
            <a:r>
              <a:rPr b="1" lang="en-US" sz="2100">
                <a:solidFill>
                  <a:schemeClr val="dk1"/>
                </a:solidFill>
              </a:rPr>
              <a:t>Processor:</a:t>
            </a:r>
            <a:r>
              <a:rPr lang="en-US" sz="2100">
                <a:solidFill>
                  <a:schemeClr val="dk1"/>
                </a:solidFill>
              </a:rPr>
              <a:t> NVIDIA T4 Tensor Core GPU with 16 GB GDDR6 VRAM</a:t>
            </a:r>
            <a:endParaRPr sz="2100">
              <a:solidFill>
                <a:schemeClr val="dk1"/>
              </a:solidFill>
            </a:endParaRPr>
          </a:p>
          <a:p>
            <a:pPr indent="-361950" lvl="0" marL="457200" rtl="0" algn="l">
              <a:lnSpc>
                <a:spcPct val="115000"/>
              </a:lnSpc>
              <a:spcBef>
                <a:spcPts val="0"/>
              </a:spcBef>
              <a:spcAft>
                <a:spcPts val="0"/>
              </a:spcAft>
              <a:buClr>
                <a:schemeClr val="dk1"/>
              </a:buClr>
              <a:buSzPts val="2100"/>
              <a:buChar char="●"/>
            </a:pPr>
            <a:r>
              <a:rPr b="1" lang="en-US" sz="2100">
                <a:solidFill>
                  <a:schemeClr val="dk1"/>
                </a:solidFill>
              </a:rPr>
              <a:t>Memory:</a:t>
            </a:r>
            <a:r>
              <a:rPr lang="en-US" sz="2100">
                <a:solidFill>
                  <a:schemeClr val="dk1"/>
                </a:solidFill>
              </a:rPr>
              <a:t> 32 GB System RAM</a:t>
            </a:r>
            <a:endParaRPr sz="2100">
              <a:solidFill>
                <a:schemeClr val="dk1"/>
              </a:solidFill>
            </a:endParaRPr>
          </a:p>
          <a:p>
            <a:pPr indent="-361950" lvl="0" marL="457200" rtl="0" algn="l">
              <a:lnSpc>
                <a:spcPct val="115000"/>
              </a:lnSpc>
              <a:spcBef>
                <a:spcPts val="0"/>
              </a:spcBef>
              <a:spcAft>
                <a:spcPts val="0"/>
              </a:spcAft>
              <a:buClr>
                <a:schemeClr val="dk1"/>
              </a:buClr>
              <a:buSzPts val="2100"/>
              <a:buChar char="●"/>
            </a:pPr>
            <a:r>
              <a:rPr b="1" lang="en-US" sz="2100">
                <a:solidFill>
                  <a:schemeClr val="dk1"/>
                </a:solidFill>
              </a:rPr>
              <a:t>Storage:</a:t>
            </a:r>
            <a:r>
              <a:rPr lang="en-US" sz="2100">
                <a:solidFill>
                  <a:schemeClr val="dk1"/>
                </a:solidFill>
              </a:rPr>
              <a:t> 5 GB EBS Volume</a:t>
            </a:r>
            <a:endParaRPr sz="2100">
              <a:solidFill>
                <a:schemeClr val="dk1"/>
              </a:solidFill>
            </a:endParaRPr>
          </a:p>
          <a:p>
            <a:pPr indent="-361950" lvl="0" marL="457200" rtl="0" algn="l">
              <a:lnSpc>
                <a:spcPct val="115000"/>
              </a:lnSpc>
              <a:spcBef>
                <a:spcPts val="0"/>
              </a:spcBef>
              <a:spcAft>
                <a:spcPts val="0"/>
              </a:spcAft>
              <a:buClr>
                <a:schemeClr val="dk1"/>
              </a:buClr>
              <a:buSzPts val="2100"/>
              <a:buChar char="●"/>
            </a:pPr>
            <a:r>
              <a:rPr b="1" lang="en-US" sz="2100">
                <a:solidFill>
                  <a:schemeClr val="dk1"/>
                </a:solidFill>
              </a:rPr>
              <a:t>OS:</a:t>
            </a:r>
            <a:r>
              <a:rPr lang="en-US" sz="2100">
                <a:solidFill>
                  <a:schemeClr val="dk1"/>
                </a:solidFill>
              </a:rPr>
              <a:t> Amazon Linux 2 with Jupyter Lab 3 (notebook-al2-v2)</a:t>
            </a:r>
            <a:endParaRPr sz="2100">
              <a:solidFill>
                <a:schemeClr val="dk1"/>
              </a:solidFill>
            </a:endParaRPr>
          </a:p>
          <a:p>
            <a:pPr indent="-361950" lvl="0" marL="457200" rtl="0" algn="l">
              <a:lnSpc>
                <a:spcPct val="115000"/>
              </a:lnSpc>
              <a:spcBef>
                <a:spcPts val="0"/>
              </a:spcBef>
              <a:spcAft>
                <a:spcPts val="0"/>
              </a:spcAft>
              <a:buClr>
                <a:schemeClr val="dk1"/>
              </a:buClr>
              <a:buSzPts val="2100"/>
              <a:buChar char="●"/>
            </a:pPr>
            <a:r>
              <a:rPr b="1" lang="en-US" sz="2100">
                <a:solidFill>
                  <a:schemeClr val="dk1"/>
                </a:solidFill>
              </a:rPr>
              <a:t>Lifecycle Configuration:</a:t>
            </a:r>
            <a:r>
              <a:rPr lang="en-US" sz="2100">
                <a:solidFill>
                  <a:schemeClr val="dk1"/>
                </a:solidFill>
              </a:rPr>
              <a:t> None</a:t>
            </a:r>
            <a:endParaRPr sz="2100">
              <a:solidFill>
                <a:schemeClr val="dk1"/>
              </a:solidFill>
            </a:endParaRPr>
          </a:p>
          <a:p>
            <a:pPr indent="-361950" lvl="0" marL="457200" rtl="0" algn="l">
              <a:lnSpc>
                <a:spcPct val="115000"/>
              </a:lnSpc>
              <a:spcBef>
                <a:spcPts val="0"/>
              </a:spcBef>
              <a:spcAft>
                <a:spcPts val="0"/>
              </a:spcAft>
              <a:buClr>
                <a:schemeClr val="dk1"/>
              </a:buClr>
              <a:buSzPts val="2100"/>
              <a:buChar char="●"/>
            </a:pPr>
            <a:r>
              <a:rPr b="1" lang="en-US" sz="2100">
                <a:solidFill>
                  <a:schemeClr val="dk1"/>
                </a:solidFill>
              </a:rPr>
              <a:t>Elastic Inference:</a:t>
            </a:r>
            <a:r>
              <a:rPr lang="en-US" sz="2100">
                <a:solidFill>
                  <a:schemeClr val="dk1"/>
                </a:solidFill>
              </a:rPr>
              <a:t> Not Enabled</a:t>
            </a:r>
            <a:endParaRPr sz="2100">
              <a:solidFill>
                <a:schemeClr val="dk1"/>
              </a:solidFill>
            </a:endParaRPr>
          </a:p>
          <a:p>
            <a:pPr indent="-361950" lvl="0" marL="457200" rtl="0" algn="l">
              <a:lnSpc>
                <a:spcPct val="115000"/>
              </a:lnSpc>
              <a:spcBef>
                <a:spcPts val="0"/>
              </a:spcBef>
              <a:spcAft>
                <a:spcPts val="0"/>
              </a:spcAft>
              <a:buClr>
                <a:schemeClr val="dk1"/>
              </a:buClr>
              <a:buSzPts val="2100"/>
              <a:buChar char="●"/>
            </a:pPr>
            <a:r>
              <a:rPr b="1" lang="en-US" sz="2100">
                <a:solidFill>
                  <a:schemeClr val="dk1"/>
                </a:solidFill>
              </a:rPr>
              <a:t>Minimum IMDS Version:</a:t>
            </a:r>
            <a:r>
              <a:rPr lang="en-US" sz="2100">
                <a:solidFill>
                  <a:schemeClr val="dk1"/>
                </a:solidFill>
              </a:rPr>
              <a:t> 2</a:t>
            </a:r>
            <a:endParaRPr sz="2100">
              <a:solidFill>
                <a:schemeClr val="dk1"/>
              </a:solidFill>
            </a:endParaRPr>
          </a:p>
          <a:p>
            <a:pPr indent="0" lvl="0" marL="457200" rtl="0" algn="l">
              <a:lnSpc>
                <a:spcPct val="115000"/>
              </a:lnSpc>
              <a:spcBef>
                <a:spcPts val="1200"/>
              </a:spcBef>
              <a:spcAft>
                <a:spcPts val="0"/>
              </a:spcAft>
              <a:buNone/>
            </a:pPr>
            <a:r>
              <a:t/>
            </a:r>
            <a:endParaRPr sz="2100">
              <a:solidFill>
                <a:schemeClr val="dk1"/>
              </a:solidFill>
            </a:endParaRPr>
          </a:p>
          <a:p>
            <a:pPr indent="0" lvl="0" marL="457200" rtl="0" algn="l">
              <a:lnSpc>
                <a:spcPct val="115000"/>
              </a:lnSpc>
              <a:spcBef>
                <a:spcPts val="1200"/>
              </a:spcBef>
              <a:spcAft>
                <a:spcPts val="0"/>
              </a:spcAft>
              <a:buNone/>
            </a:pPr>
            <a:r>
              <a:t/>
            </a:r>
            <a:endParaRPr sz="2100">
              <a:solidFill>
                <a:schemeClr val="dk1"/>
              </a:solidFill>
            </a:endParaRPr>
          </a:p>
          <a:p>
            <a:pPr indent="0" lvl="0" marL="457200" rtl="0" algn="l">
              <a:lnSpc>
                <a:spcPct val="115000"/>
              </a:lnSpc>
              <a:spcBef>
                <a:spcPts val="1200"/>
              </a:spcBef>
              <a:spcAft>
                <a:spcPts val="1200"/>
              </a:spcAft>
              <a:buNone/>
            </a:pPr>
            <a:r>
              <a:t/>
            </a:r>
            <a:endParaRPr sz="2100">
              <a:solidFill>
                <a:schemeClr val="dk1"/>
              </a:solidFill>
            </a:endParaRPr>
          </a:p>
        </p:txBody>
      </p:sp>
      <p:pic>
        <p:nvPicPr>
          <p:cNvPr id="102" name="Google Shape;102;p13"/>
          <p:cNvPicPr preferRelativeResize="0"/>
          <p:nvPr/>
        </p:nvPicPr>
        <p:blipFill>
          <a:blip r:embed="rId7">
            <a:alphaModFix/>
          </a:blip>
          <a:stretch>
            <a:fillRect/>
          </a:stretch>
        </p:blipFill>
        <p:spPr>
          <a:xfrm>
            <a:off x="9239513" y="24720975"/>
            <a:ext cx="2027850" cy="2027850"/>
          </a:xfrm>
          <a:prstGeom prst="rect">
            <a:avLst/>
          </a:prstGeom>
          <a:noFill/>
          <a:ln>
            <a:noFill/>
          </a:ln>
        </p:spPr>
      </p:pic>
      <p:pic>
        <p:nvPicPr>
          <p:cNvPr id="103" name="Google Shape;103;p13"/>
          <p:cNvPicPr preferRelativeResize="0"/>
          <p:nvPr/>
        </p:nvPicPr>
        <p:blipFill>
          <a:blip r:embed="rId8">
            <a:alphaModFix/>
          </a:blip>
          <a:stretch>
            <a:fillRect/>
          </a:stretch>
        </p:blipFill>
        <p:spPr>
          <a:xfrm>
            <a:off x="11648625" y="24569675"/>
            <a:ext cx="1848800" cy="2143540"/>
          </a:xfrm>
          <a:prstGeom prst="rect">
            <a:avLst/>
          </a:prstGeom>
          <a:noFill/>
          <a:ln>
            <a:noFill/>
          </a:ln>
        </p:spPr>
      </p:pic>
      <p:graphicFrame>
        <p:nvGraphicFramePr>
          <p:cNvPr id="104" name="Google Shape;104;p13"/>
          <p:cNvGraphicFramePr/>
          <p:nvPr/>
        </p:nvGraphicFramePr>
        <p:xfrm>
          <a:off x="1506200" y="29989825"/>
          <a:ext cx="3000000" cy="3000000"/>
        </p:xfrm>
        <a:graphic>
          <a:graphicData uri="http://schemas.openxmlformats.org/drawingml/2006/table">
            <a:tbl>
              <a:tblPr>
                <a:noFill/>
                <a:tableStyleId>{3EEBA122-F2F0-46C6-95D6-0519C5D06898}</a:tableStyleId>
              </a:tblPr>
              <a:tblGrid>
                <a:gridCol w="1600050"/>
                <a:gridCol w="1600050"/>
                <a:gridCol w="1600050"/>
                <a:gridCol w="1600050"/>
                <a:gridCol w="1600050"/>
                <a:gridCol w="1600050"/>
                <a:gridCol w="1600050"/>
                <a:gridCol w="1600050"/>
              </a:tblGrid>
              <a:tr h="527625">
                <a:tc>
                  <a:txBody>
                    <a:bodyPr/>
                    <a:lstStyle/>
                    <a:p>
                      <a:pPr indent="0" lvl="0" marL="0" rtl="0" algn="ctr">
                        <a:lnSpc>
                          <a:spcPct val="115000"/>
                        </a:lnSpc>
                        <a:spcBef>
                          <a:spcPts val="0"/>
                        </a:spcBef>
                        <a:spcAft>
                          <a:spcPts val="0"/>
                        </a:spcAft>
                        <a:buNone/>
                      </a:pPr>
                      <a:r>
                        <a:rPr b="1" lang="en-US" sz="1200">
                          <a:solidFill>
                            <a:schemeClr val="lt1"/>
                          </a:solidFill>
                        </a:rPr>
                        <a:t>Instance Type</a:t>
                      </a:r>
                      <a:endParaRPr b="1" sz="1200">
                        <a:solidFill>
                          <a:schemeClr val="lt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2A8CB0"/>
                    </a:solidFill>
                  </a:tcPr>
                </a:tc>
                <a:tc>
                  <a:txBody>
                    <a:bodyPr/>
                    <a:lstStyle/>
                    <a:p>
                      <a:pPr indent="0" lvl="0" marL="0" rtl="0" algn="ctr">
                        <a:lnSpc>
                          <a:spcPct val="115000"/>
                        </a:lnSpc>
                        <a:spcBef>
                          <a:spcPts val="0"/>
                        </a:spcBef>
                        <a:spcAft>
                          <a:spcPts val="0"/>
                        </a:spcAft>
                        <a:buNone/>
                      </a:pPr>
                      <a:r>
                        <a:rPr b="1" lang="en-US" sz="1200">
                          <a:solidFill>
                            <a:schemeClr val="lt1"/>
                          </a:solidFill>
                        </a:rPr>
                        <a:t>vCPUs</a:t>
                      </a:r>
                      <a:endParaRPr b="1" sz="1200">
                        <a:solidFill>
                          <a:schemeClr val="lt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2A8CB0"/>
                    </a:solidFill>
                  </a:tcPr>
                </a:tc>
                <a:tc>
                  <a:txBody>
                    <a:bodyPr/>
                    <a:lstStyle/>
                    <a:p>
                      <a:pPr indent="0" lvl="0" marL="0" rtl="0" algn="ctr">
                        <a:lnSpc>
                          <a:spcPct val="115000"/>
                        </a:lnSpc>
                        <a:spcBef>
                          <a:spcPts val="0"/>
                        </a:spcBef>
                        <a:spcAft>
                          <a:spcPts val="0"/>
                        </a:spcAft>
                        <a:buNone/>
                      </a:pPr>
                      <a:r>
                        <a:rPr b="1" lang="en-US" sz="1200">
                          <a:solidFill>
                            <a:schemeClr val="lt1"/>
                          </a:solidFill>
                        </a:rPr>
                        <a:t>Memory (GiB)</a:t>
                      </a:r>
                      <a:endParaRPr b="1" sz="1200">
                        <a:solidFill>
                          <a:schemeClr val="lt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2A8CB0"/>
                    </a:solidFill>
                  </a:tcPr>
                </a:tc>
                <a:tc>
                  <a:txBody>
                    <a:bodyPr/>
                    <a:lstStyle/>
                    <a:p>
                      <a:pPr indent="0" lvl="0" marL="0" rtl="0" algn="ctr">
                        <a:lnSpc>
                          <a:spcPct val="115000"/>
                        </a:lnSpc>
                        <a:spcBef>
                          <a:spcPts val="0"/>
                        </a:spcBef>
                        <a:spcAft>
                          <a:spcPts val="0"/>
                        </a:spcAft>
                        <a:buNone/>
                      </a:pPr>
                      <a:r>
                        <a:rPr b="1" lang="en-US" sz="1200">
                          <a:solidFill>
                            <a:schemeClr val="lt1"/>
                          </a:solidFill>
                        </a:rPr>
                        <a:t>GPU</a:t>
                      </a:r>
                      <a:endParaRPr b="1" sz="1200">
                        <a:solidFill>
                          <a:schemeClr val="lt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2A8CB0"/>
                    </a:solidFill>
                  </a:tcPr>
                </a:tc>
                <a:tc>
                  <a:txBody>
                    <a:bodyPr/>
                    <a:lstStyle/>
                    <a:p>
                      <a:pPr indent="0" lvl="0" marL="0" rtl="0" algn="ctr">
                        <a:lnSpc>
                          <a:spcPct val="115000"/>
                        </a:lnSpc>
                        <a:spcBef>
                          <a:spcPts val="0"/>
                        </a:spcBef>
                        <a:spcAft>
                          <a:spcPts val="0"/>
                        </a:spcAft>
                        <a:buNone/>
                      </a:pPr>
                      <a:r>
                        <a:rPr b="1" lang="en-US" sz="1200">
                          <a:solidFill>
                            <a:schemeClr val="lt1"/>
                          </a:solidFill>
                        </a:rPr>
                        <a:t>GPU Memory (GiB)</a:t>
                      </a:r>
                      <a:endParaRPr b="1" sz="1200">
                        <a:solidFill>
                          <a:schemeClr val="lt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2A8CB0"/>
                    </a:solidFill>
                  </a:tcPr>
                </a:tc>
                <a:tc>
                  <a:txBody>
                    <a:bodyPr/>
                    <a:lstStyle/>
                    <a:p>
                      <a:pPr indent="0" lvl="0" marL="0" rtl="0" algn="ctr">
                        <a:lnSpc>
                          <a:spcPct val="115000"/>
                        </a:lnSpc>
                        <a:spcBef>
                          <a:spcPts val="0"/>
                        </a:spcBef>
                        <a:spcAft>
                          <a:spcPts val="0"/>
                        </a:spcAft>
                        <a:buNone/>
                      </a:pPr>
                      <a:r>
                        <a:rPr b="1" lang="en-US" sz="1200">
                          <a:solidFill>
                            <a:schemeClr val="lt1"/>
                          </a:solidFill>
                        </a:rPr>
                        <a:t>Storage (GB)</a:t>
                      </a:r>
                      <a:endParaRPr b="1" sz="1200">
                        <a:solidFill>
                          <a:schemeClr val="lt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2A8CB0"/>
                    </a:solidFill>
                  </a:tcPr>
                </a:tc>
                <a:tc>
                  <a:txBody>
                    <a:bodyPr/>
                    <a:lstStyle/>
                    <a:p>
                      <a:pPr indent="0" lvl="0" marL="0" rtl="0" algn="ctr">
                        <a:lnSpc>
                          <a:spcPct val="115000"/>
                        </a:lnSpc>
                        <a:spcBef>
                          <a:spcPts val="0"/>
                        </a:spcBef>
                        <a:spcAft>
                          <a:spcPts val="0"/>
                        </a:spcAft>
                        <a:buNone/>
                      </a:pPr>
                      <a:r>
                        <a:rPr b="1" lang="en-US" sz="1200">
                          <a:solidFill>
                            <a:schemeClr val="lt1"/>
                          </a:solidFill>
                        </a:rPr>
                        <a:t>Network Bandwidth (Gbps)</a:t>
                      </a:r>
                      <a:endParaRPr b="1" sz="1200">
                        <a:solidFill>
                          <a:schemeClr val="lt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2A8CB0"/>
                    </a:solidFill>
                  </a:tcPr>
                </a:tc>
                <a:tc>
                  <a:txBody>
                    <a:bodyPr/>
                    <a:lstStyle/>
                    <a:p>
                      <a:pPr indent="0" lvl="0" marL="0" rtl="0" algn="ctr">
                        <a:lnSpc>
                          <a:spcPct val="115000"/>
                        </a:lnSpc>
                        <a:spcBef>
                          <a:spcPts val="0"/>
                        </a:spcBef>
                        <a:spcAft>
                          <a:spcPts val="0"/>
                        </a:spcAft>
                        <a:buNone/>
                      </a:pPr>
                      <a:r>
                        <a:rPr b="1" lang="en-US" sz="1200">
                          <a:solidFill>
                            <a:schemeClr val="lt1"/>
                          </a:solidFill>
                        </a:rPr>
                        <a:t>Price (On-Demand)</a:t>
                      </a:r>
                      <a:endParaRPr b="1" sz="1200">
                        <a:solidFill>
                          <a:schemeClr val="lt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2A8CB0"/>
                    </a:solidFill>
                  </a:tcPr>
                </a:tc>
              </a:tr>
              <a:tr h="527625">
                <a:tc>
                  <a:txBody>
                    <a:bodyPr/>
                    <a:lstStyle/>
                    <a:p>
                      <a:pPr indent="0" lvl="0" marL="0" rtl="0" algn="ctr">
                        <a:spcBef>
                          <a:spcPts val="0"/>
                        </a:spcBef>
                        <a:spcAft>
                          <a:spcPts val="0"/>
                        </a:spcAft>
                        <a:buNone/>
                      </a:pPr>
                      <a:r>
                        <a:rPr lang="en-US"/>
                        <a:t>g4dn.2xlarge</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50BDD9"/>
                    </a:solidFill>
                  </a:tcPr>
                </a:tc>
                <a:tc>
                  <a:txBody>
                    <a:bodyPr/>
                    <a:lstStyle/>
                    <a:p>
                      <a:pPr indent="0" lvl="0" marL="0" rtl="0" algn="ctr">
                        <a:spcBef>
                          <a:spcPts val="0"/>
                        </a:spcBef>
                        <a:spcAft>
                          <a:spcPts val="0"/>
                        </a:spcAft>
                        <a:buNone/>
                      </a:pPr>
                      <a:r>
                        <a:rPr lang="en-US"/>
                        <a:t>8</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50BDD9"/>
                    </a:solidFill>
                  </a:tcPr>
                </a:tc>
                <a:tc>
                  <a:txBody>
                    <a:bodyPr/>
                    <a:lstStyle/>
                    <a:p>
                      <a:pPr indent="0" lvl="0" marL="0" rtl="0" algn="ctr">
                        <a:spcBef>
                          <a:spcPts val="0"/>
                        </a:spcBef>
                        <a:spcAft>
                          <a:spcPts val="0"/>
                        </a:spcAft>
                        <a:buNone/>
                      </a:pPr>
                      <a:r>
                        <a:rPr lang="en-US"/>
                        <a:t>32</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50BDD9"/>
                    </a:solidFill>
                  </a:tcPr>
                </a:tc>
                <a:tc>
                  <a:txBody>
                    <a:bodyPr/>
                    <a:lstStyle/>
                    <a:p>
                      <a:pPr indent="0" lvl="0" marL="0" rtl="0" algn="ctr">
                        <a:spcBef>
                          <a:spcPts val="0"/>
                        </a:spcBef>
                        <a:spcAft>
                          <a:spcPts val="0"/>
                        </a:spcAft>
                        <a:buNone/>
                      </a:pPr>
                      <a:r>
                        <a:rPr lang="en-US"/>
                        <a:t>1</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50BDD9"/>
                    </a:solidFill>
                  </a:tcPr>
                </a:tc>
                <a:tc>
                  <a:txBody>
                    <a:bodyPr/>
                    <a:lstStyle/>
                    <a:p>
                      <a:pPr indent="0" lvl="0" marL="0" rtl="0" algn="ctr">
                        <a:spcBef>
                          <a:spcPts val="0"/>
                        </a:spcBef>
                        <a:spcAft>
                          <a:spcPts val="0"/>
                        </a:spcAft>
                        <a:buNone/>
                      </a:pPr>
                      <a:r>
                        <a:rPr lang="en-US"/>
                        <a:t>16</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50BDD9"/>
                    </a:solidFill>
                  </a:tcPr>
                </a:tc>
                <a:tc>
                  <a:txBody>
                    <a:bodyPr/>
                    <a:lstStyle/>
                    <a:p>
                      <a:pPr indent="0" lvl="0" marL="0" rtl="0" algn="ctr">
                        <a:spcBef>
                          <a:spcPts val="0"/>
                        </a:spcBef>
                        <a:spcAft>
                          <a:spcPts val="0"/>
                        </a:spcAft>
                        <a:buNone/>
                      </a:pPr>
                      <a:r>
                        <a:rPr lang="en-US"/>
                        <a:t>225 NVMe</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50BDD9"/>
                    </a:solidFill>
                  </a:tcPr>
                </a:tc>
                <a:tc>
                  <a:txBody>
                    <a:bodyPr/>
                    <a:lstStyle/>
                    <a:p>
                      <a:pPr indent="0" lvl="0" marL="0" rtl="0" algn="ctr">
                        <a:spcBef>
                          <a:spcPts val="0"/>
                        </a:spcBef>
                        <a:spcAft>
                          <a:spcPts val="0"/>
                        </a:spcAft>
                        <a:buNone/>
                      </a:pPr>
                      <a:r>
                        <a:rPr lang="en-US"/>
                        <a:t>Up to 25</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50BDD9"/>
                    </a:solidFill>
                  </a:tcPr>
                </a:tc>
                <a:tc>
                  <a:txBody>
                    <a:bodyPr/>
                    <a:lstStyle/>
                    <a:p>
                      <a:pPr indent="0" lvl="0" marL="0" rtl="0" algn="ctr">
                        <a:spcBef>
                          <a:spcPts val="0"/>
                        </a:spcBef>
                        <a:spcAft>
                          <a:spcPts val="0"/>
                        </a:spcAft>
                        <a:buNone/>
                      </a:pPr>
                      <a:r>
                        <a:rPr lang="en-US"/>
                        <a:t>$0.752/hour</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50BDD9"/>
                    </a:solidFill>
                  </a:tcPr>
                </a:tc>
              </a:tr>
            </a:tbl>
          </a:graphicData>
        </a:graphic>
      </p:graphicFrame>
      <p:pic>
        <p:nvPicPr>
          <p:cNvPr id="105" name="Google Shape;105;p13"/>
          <p:cNvPicPr preferRelativeResize="0"/>
          <p:nvPr/>
        </p:nvPicPr>
        <p:blipFill>
          <a:blip r:embed="rId9">
            <a:alphaModFix/>
          </a:blip>
          <a:stretch>
            <a:fillRect/>
          </a:stretch>
        </p:blipFill>
        <p:spPr>
          <a:xfrm>
            <a:off x="1619250" y="27501226"/>
            <a:ext cx="4055726" cy="2027850"/>
          </a:xfrm>
          <a:prstGeom prst="rect">
            <a:avLst/>
          </a:prstGeom>
          <a:noFill/>
          <a:ln>
            <a:noFill/>
          </a:ln>
        </p:spPr>
      </p:pic>
      <p:pic>
        <p:nvPicPr>
          <p:cNvPr id="106" name="Google Shape;106;p13"/>
          <p:cNvPicPr preferRelativeResize="0"/>
          <p:nvPr/>
        </p:nvPicPr>
        <p:blipFill>
          <a:blip r:embed="rId10">
            <a:alphaModFix/>
          </a:blip>
          <a:stretch>
            <a:fillRect/>
          </a:stretch>
        </p:blipFill>
        <p:spPr>
          <a:xfrm>
            <a:off x="11501450" y="21867163"/>
            <a:ext cx="2143125" cy="2143125"/>
          </a:xfrm>
          <a:prstGeom prst="rect">
            <a:avLst/>
          </a:prstGeom>
          <a:noFill/>
          <a:ln>
            <a:noFill/>
          </a:ln>
        </p:spPr>
      </p:pic>
      <p:pic>
        <p:nvPicPr>
          <p:cNvPr id="107" name="Google Shape;107;p13"/>
          <p:cNvPicPr preferRelativeResize="0"/>
          <p:nvPr/>
        </p:nvPicPr>
        <p:blipFill>
          <a:blip r:embed="rId11">
            <a:alphaModFix/>
          </a:blip>
          <a:stretch>
            <a:fillRect/>
          </a:stretch>
        </p:blipFill>
        <p:spPr>
          <a:xfrm>
            <a:off x="6116448" y="25353888"/>
            <a:ext cx="2741801" cy="1370900"/>
          </a:xfrm>
          <a:prstGeom prst="rect">
            <a:avLst/>
          </a:prstGeom>
          <a:noFill/>
          <a:ln>
            <a:noFill/>
          </a:ln>
        </p:spPr>
      </p:pic>
      <p:pic>
        <p:nvPicPr>
          <p:cNvPr id="108" name="Google Shape;108;p13"/>
          <p:cNvPicPr preferRelativeResize="0"/>
          <p:nvPr/>
        </p:nvPicPr>
        <p:blipFill>
          <a:blip r:embed="rId12">
            <a:alphaModFix/>
          </a:blip>
          <a:stretch>
            <a:fillRect/>
          </a:stretch>
        </p:blipFill>
        <p:spPr>
          <a:xfrm>
            <a:off x="17117538" y="14839188"/>
            <a:ext cx="3875125" cy="2287525"/>
          </a:xfrm>
          <a:prstGeom prst="rect">
            <a:avLst/>
          </a:prstGeom>
          <a:noFill/>
          <a:ln>
            <a:noFill/>
          </a:ln>
        </p:spPr>
      </p:pic>
      <p:pic>
        <p:nvPicPr>
          <p:cNvPr id="109" name="Google Shape;109;p13"/>
          <p:cNvPicPr preferRelativeResize="0"/>
          <p:nvPr/>
        </p:nvPicPr>
        <p:blipFill>
          <a:blip r:embed="rId13">
            <a:alphaModFix/>
          </a:blip>
          <a:stretch>
            <a:fillRect/>
          </a:stretch>
        </p:blipFill>
        <p:spPr>
          <a:xfrm>
            <a:off x="21240429" y="14839188"/>
            <a:ext cx="5076029" cy="2287525"/>
          </a:xfrm>
          <a:prstGeom prst="rect">
            <a:avLst/>
          </a:prstGeom>
          <a:noFill/>
          <a:ln>
            <a:noFill/>
          </a:ln>
        </p:spPr>
      </p:pic>
      <p:pic>
        <p:nvPicPr>
          <p:cNvPr id="110" name="Google Shape;110;p13"/>
          <p:cNvPicPr preferRelativeResize="0"/>
          <p:nvPr/>
        </p:nvPicPr>
        <p:blipFill>
          <a:blip r:embed="rId14">
            <a:alphaModFix/>
          </a:blip>
          <a:stretch>
            <a:fillRect/>
          </a:stretch>
        </p:blipFill>
        <p:spPr>
          <a:xfrm>
            <a:off x="16128000" y="23168996"/>
            <a:ext cx="4893674" cy="3851750"/>
          </a:xfrm>
          <a:prstGeom prst="rect">
            <a:avLst/>
          </a:prstGeom>
          <a:noFill/>
          <a:ln>
            <a:noFill/>
          </a:ln>
        </p:spPr>
      </p:pic>
      <p:pic>
        <p:nvPicPr>
          <p:cNvPr id="111" name="Google Shape;111;p13"/>
          <p:cNvPicPr preferRelativeResize="0"/>
          <p:nvPr/>
        </p:nvPicPr>
        <p:blipFill>
          <a:blip r:embed="rId15">
            <a:alphaModFix/>
          </a:blip>
          <a:stretch>
            <a:fillRect/>
          </a:stretch>
        </p:blipFill>
        <p:spPr>
          <a:xfrm>
            <a:off x="22071600" y="23169000"/>
            <a:ext cx="4893674" cy="4091717"/>
          </a:xfrm>
          <a:prstGeom prst="rect">
            <a:avLst/>
          </a:prstGeom>
          <a:noFill/>
          <a:ln>
            <a:noFill/>
          </a:ln>
        </p:spPr>
      </p:pic>
      <p:pic>
        <p:nvPicPr>
          <p:cNvPr id="112" name="Google Shape;112;p13"/>
          <p:cNvPicPr preferRelativeResize="0"/>
          <p:nvPr/>
        </p:nvPicPr>
        <p:blipFill>
          <a:blip r:embed="rId16">
            <a:alphaModFix/>
          </a:blip>
          <a:stretch>
            <a:fillRect/>
          </a:stretch>
        </p:blipFill>
        <p:spPr>
          <a:xfrm>
            <a:off x="29565601" y="24064800"/>
            <a:ext cx="12800401" cy="632039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