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120" d="100"/>
          <a:sy n="120" d="100"/>
        </p:scale>
        <p:origin x="594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8F64-A3AC-406B-8DEE-2F46180DF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30F0D-E062-4F03-8E67-078C111C7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0BD76-ABD3-432E-B3D8-F5C4436C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5133-813E-42DE-BE63-DC82C58BEB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C3BD0-E96D-4052-94EB-D1F8DE91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5F388-0620-4F3D-B6BD-2B15E4AE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F67D-546D-410D-9DEB-CE34054A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5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1684-884C-43BF-A120-BE043550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1A3D7-F38D-4BB3-AAC9-A8194CD27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F1DFF-EC79-41F9-959A-8A817AAB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5133-813E-42DE-BE63-DC82C58BEB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E5DD0-9117-4B54-96EC-A73771B9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248DC-645F-49BF-B1FB-1A468330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F67D-546D-410D-9DEB-CE34054A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8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CB416-2242-43F5-BD38-1139B58D6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2EB18-D15B-4A7D-BC86-D2E1B5E9A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355C8-3EFA-41FF-88D8-ED2D87AF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5133-813E-42DE-BE63-DC82C58BEB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30373-3EF2-442B-ACD1-DD209A3A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D54B1-65BB-4FF9-83C5-6897E9B3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F67D-546D-410D-9DEB-CE34054A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2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887B-2571-4C91-863E-3A02AFA3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FF8CD-8502-473B-B867-E799FE24A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7027A-2EFD-45A7-B53C-FCE75820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5133-813E-42DE-BE63-DC82C58BEB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79740-05C3-42D9-BF34-6DAAAF63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3E407-CD0E-47ED-B853-599F2453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F67D-546D-410D-9DEB-CE34054A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5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36A6-5C87-4823-B205-FBAB0ADB3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19C85-BE2F-4947-B6E1-E32AA728F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F143B-7705-48E2-94BF-7BCD163B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5133-813E-42DE-BE63-DC82C58BEB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26CAB-D366-4329-A46C-204B4BC77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8560A-A48C-402A-8ADA-4CE04D15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F67D-546D-410D-9DEB-CE34054A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1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34FD-6265-4F44-AE19-47FF8B84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1389-23B7-45E1-AF1A-DD523CEFC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CB181-608A-47A1-81E3-A22F27396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0133C-30B3-488D-8A7E-54A8EC85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5133-813E-42DE-BE63-DC82C58BEB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3A431-187D-444D-BA8B-233DF916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C9962-2C86-46F8-99B8-089A9782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F67D-546D-410D-9DEB-CE34054A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8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D51B-0C9F-484C-B8A4-C4BB1826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DEC08-8C67-4267-9FB6-80C589C1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4D719-CB06-46CF-8011-EBE7249C6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33513-DC69-465F-9A01-5E274929F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BE7C3-F34C-43EC-B5C7-4FFAC5259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C9DBD-E435-4F72-A901-E01AE11C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5133-813E-42DE-BE63-DC82C58BEB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D7409-7D42-4E27-8D26-2A46EE43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06D37-AC90-4411-A26D-EC30B066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F67D-546D-410D-9DEB-CE34054A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0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B3F7-8241-42B0-9D6C-A6F865DA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2EE2F-A6ED-4357-9AC7-9D530453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5133-813E-42DE-BE63-DC82C58BEB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8C403-2E68-4655-A89B-3E6F6014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86188-B2DF-43B4-974F-460AAAB6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F67D-546D-410D-9DEB-CE34054A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5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AE341-9568-4D9B-986B-3FD8958A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5133-813E-42DE-BE63-DC82C58BEB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F0A9F-95D1-4CAC-9ABE-2F823C99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69A7-D0A3-44BF-BEBB-6A408666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F67D-546D-410D-9DEB-CE34054A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8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CB15-28CE-42D5-9CF8-59A33E59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273E-6CDE-49A6-B8AA-8A58BBFE8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7ED53-38FE-43F8-9118-C2B3423E7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56207-2890-4EED-B159-E4261341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5133-813E-42DE-BE63-DC82C58BEB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9CA81-2CC6-49E1-9611-B1C6D862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7D486-818E-4CDD-8217-20FB05FF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F67D-546D-410D-9DEB-CE34054A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4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3698-320C-479A-A84A-AE348962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8BC38B-C322-42E1-8A52-C9494DDE6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647FA-D0AC-4BD0-AED0-845529CF7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0AABC-F09B-4EC2-B135-1F4EB9D6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5133-813E-42DE-BE63-DC82C58BEB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D7F76-6E5F-49FD-8DAB-0221AFC6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8697E-148F-41A5-BDB8-FF4D5D9E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F67D-546D-410D-9DEB-CE34054A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F93F0-396B-4186-89D0-80C65B3E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C4ACF-F0EA-472C-82BA-3360FBCE6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B01E-C63B-448E-B670-6DA5D9CC2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F5133-813E-42DE-BE63-DC82C58BEB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74C0E-CAF2-448E-889E-356665720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CC27D-B15F-4A0C-883F-96FD334AC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5F67D-546D-410D-9DEB-CE34054A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wmf"/><Relationship Id="rId9" Type="http://schemas.openxmlformats.org/officeDocument/2006/relationships/hyperlink" Target="https://jamie-miller-rva.github.io/Demo_JavaScrip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C80E6DFE-3BC1-4003-B98B-37ADB6B58956}"/>
              </a:ext>
            </a:extLst>
          </p:cNvPr>
          <p:cNvGrpSpPr/>
          <p:nvPr/>
        </p:nvGrpSpPr>
        <p:grpSpPr>
          <a:xfrm>
            <a:off x="286612" y="618309"/>
            <a:ext cx="4964657" cy="5878286"/>
            <a:chOff x="286612" y="809897"/>
            <a:chExt cx="4964657" cy="587828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43A3564-F6D0-4674-860C-BBA9881A9B1A}"/>
                </a:ext>
              </a:extLst>
            </p:cNvPr>
            <p:cNvGrpSpPr/>
            <p:nvPr/>
          </p:nvGrpSpPr>
          <p:grpSpPr>
            <a:xfrm>
              <a:off x="286612" y="809898"/>
              <a:ext cx="1881051" cy="5878285"/>
              <a:chOff x="286612" y="69669"/>
              <a:chExt cx="1881051" cy="587828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5C2133C-5AF2-49F4-957F-61E31F1FBE78}"/>
                  </a:ext>
                </a:extLst>
              </p:cNvPr>
              <p:cNvSpPr/>
              <p:nvPr/>
            </p:nvSpPr>
            <p:spPr>
              <a:xfrm>
                <a:off x="286612" y="69669"/>
                <a:ext cx="1881051" cy="587828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aphicFrame>
            <p:nvGraphicFramePr>
              <p:cNvPr id="24" name="Object 23">
                <a:extLst>
                  <a:ext uri="{FF2B5EF4-FFF2-40B4-BE49-F238E27FC236}">
                    <a16:creationId xmlns:a16="http://schemas.microsoft.com/office/drawing/2014/main" id="{E14147BB-7B72-4172-B96E-2AC86470CE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58451983"/>
                  </p:ext>
                </p:extLst>
              </p:nvPr>
            </p:nvGraphicFramePr>
            <p:xfrm>
              <a:off x="427038" y="392747"/>
              <a:ext cx="1600200" cy="5480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6" name="Organization Chart" r:id="rId3" imgW="1600200" imgH="5479920" progId="OrgPlusWOPX.4">
                      <p:embed followColorScheme="full"/>
                    </p:oleObj>
                  </mc:Choice>
                  <mc:Fallback>
                    <p:oleObj name="Organization Chart" r:id="rId3" imgW="1600200" imgH="5479920" progId="OrgPlusWOPX.4">
                      <p:embed followColorScheme="full"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27038" y="392747"/>
                            <a:ext cx="1600200" cy="54800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0305EEC-CC72-45B6-9BF5-B6AAA5B4709A}"/>
                </a:ext>
              </a:extLst>
            </p:cNvPr>
            <p:cNvSpPr/>
            <p:nvPr/>
          </p:nvSpPr>
          <p:spPr>
            <a:xfrm>
              <a:off x="2090057" y="809897"/>
              <a:ext cx="3161212" cy="58782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Organize </a:t>
              </a:r>
              <a:r>
                <a:rPr lang="en-US" sz="12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repository: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4625" indent="-174625">
                <a:buFont typeface="+mj-lt"/>
                <a:buAutoNum type="arabicPeriod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and clone repo</a:t>
              </a:r>
            </a:p>
            <a:p>
              <a:pPr marL="174625" indent="-174625">
                <a:buFont typeface="+mj-lt"/>
                <a:buAutoNum type="arabicPeriod"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4625" indent="-174625">
                <a:buFont typeface="+mj-lt"/>
                <a:buAutoNum type="arabicPeriod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a storyboard for the webpage and translate the storyboard into html using bootstrap version 4.0 layout and components (11.6.1)</a:t>
              </a:r>
            </a:p>
            <a:p>
              <a:pPr marL="174625" indent="-174625">
                <a:buFont typeface="+mj-lt"/>
                <a:buAutoNum type="arabicPeriod"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28600" indent="-228600">
                <a:buFont typeface="+mj-lt"/>
                <a:buAutoNum type="arabicPeriod" startAt="4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After step 3 add links to d3, data.js and app.js files to make the webpage dynamic (11.6.2)</a:t>
              </a:r>
            </a:p>
            <a:p>
              <a:pPr marL="174625" indent="-174625">
                <a:buFont typeface="+mj-lt"/>
                <a:buAutoNum type="arabicPeriod" startAt="4"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4625" indent="-174625">
                <a:buFont typeface="+mj-lt"/>
                <a:buAutoNum type="arabicPeriod" startAt="4"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28600" indent="-228600">
                <a:buFont typeface="+mj-lt"/>
                <a:buAutoNum type="arabicPeriod" startAt="3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static folder that contains:</a:t>
              </a:r>
            </a:p>
            <a:p>
              <a:pPr marL="515938" lvl="1" indent="-22860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css folder</a:t>
              </a:r>
            </a:p>
            <a:p>
              <a:pPr marL="973138" lvl="3" indent="-228600">
                <a:buFont typeface="Arial" panose="020B0604020202020204" pitchFamily="34" charset="0"/>
                <a:buChar char="‒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style.css starter file</a:t>
              </a:r>
            </a:p>
            <a:p>
              <a:pPr marL="973138" lvl="3" indent="-22860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73138" lvl="3" indent="-22860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15938" lvl="1" indent="-22860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folder</a:t>
              </a:r>
            </a:p>
            <a:p>
              <a:pPr marL="973138" lvl="3" indent="-228600">
                <a:buFont typeface="Arial" panose="020B0604020202020204" pitchFamily="34" charset="0"/>
                <a:buChar char="‒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data.js (11.2.2)</a:t>
              </a:r>
            </a:p>
            <a:p>
              <a:pPr marL="973138" lvl="3" indent="-228600">
                <a:buFont typeface="Arial" panose="020B0604020202020204" pitchFamily="34" charset="0"/>
                <a:buChar char="‒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ufo_starerCode.js (11.2.2)</a:t>
              </a:r>
            </a:p>
            <a:p>
              <a:pPr marL="744538" lvl="3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15938" lvl="1" indent="-22860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images folder</a:t>
              </a:r>
            </a:p>
            <a:p>
              <a:pPr marL="973138" lvl="3" indent="-228600">
                <a:buFont typeface="Arial" panose="020B0604020202020204" pitchFamily="34" charset="0"/>
                <a:buChar char="‒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nasa.jpg (11.6.3)</a:t>
              </a:r>
            </a:p>
            <a:p>
              <a:pPr marL="973138" lvl="3" indent="-228600">
                <a:buFont typeface="+mj-lt"/>
                <a:buAutoNum type="arabicPeriod" startAt="3"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73138" lvl="3" indent="-228600">
                <a:buFont typeface="+mj-lt"/>
                <a:buAutoNum type="arabicPeriod" startAt="3"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73138" lvl="3" indent="-228600">
                <a:buFont typeface="+mj-lt"/>
                <a:buAutoNum type="arabicPeriod" startAt="3"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28600" lvl="1" indent="-228600">
                <a:buFont typeface="+mj-lt"/>
                <a:buAutoNum type="arabicPeriod" startAt="5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Deploy web app using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pages</a:t>
              </a:r>
            </a:p>
            <a:p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7B98E7A9-8B9F-4B40-8D3D-7A23214B5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020" y="1349835"/>
            <a:ext cx="2988007" cy="16807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349656A-E279-4B8D-AEDD-AF24647D2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344" y="1349834"/>
            <a:ext cx="2988008" cy="168075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990C4A5-4CDF-42EB-B6EE-DF046A94E6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020" y="4075619"/>
            <a:ext cx="2988008" cy="168075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5DA385C-EEDF-4F94-B65C-5010A68E4F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344" y="4045139"/>
            <a:ext cx="2988008" cy="1741714"/>
          </a:xfrm>
          <a:prstGeom prst="rect">
            <a:avLst/>
          </a:prstGeom>
        </p:spPr>
      </p:pic>
      <p:sp>
        <p:nvSpPr>
          <p:cNvPr id="44" name="Arrow: Right 43">
            <a:extLst>
              <a:ext uri="{FF2B5EF4-FFF2-40B4-BE49-F238E27FC236}">
                <a16:creationId xmlns:a16="http://schemas.microsoft.com/office/drawing/2014/main" id="{D711C469-805B-499A-9D29-CD8A3EF93C20}"/>
              </a:ext>
            </a:extLst>
          </p:cNvPr>
          <p:cNvSpPr/>
          <p:nvPr/>
        </p:nvSpPr>
        <p:spPr>
          <a:xfrm>
            <a:off x="8445859" y="2190211"/>
            <a:ext cx="422653" cy="187234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B82E5A0B-BB27-431F-BFDF-11511E4BE3E5}"/>
              </a:ext>
            </a:extLst>
          </p:cNvPr>
          <p:cNvSpPr/>
          <p:nvPr/>
        </p:nvSpPr>
        <p:spPr>
          <a:xfrm>
            <a:off x="8445859" y="4822379"/>
            <a:ext cx="422653" cy="187234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34F5F9-7AE3-48B0-A8FD-DCA267E7D644}"/>
              </a:ext>
            </a:extLst>
          </p:cNvPr>
          <p:cNvSpPr txBox="1"/>
          <p:nvPr/>
        </p:nvSpPr>
        <p:spPr>
          <a:xfrm>
            <a:off x="6268524" y="98050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Storyboard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7024B4-639D-424B-8A67-192955AFE0D4}"/>
              </a:ext>
            </a:extLst>
          </p:cNvPr>
          <p:cNvSpPr txBox="1"/>
          <p:nvPr/>
        </p:nvSpPr>
        <p:spPr>
          <a:xfrm>
            <a:off x="9383282" y="976933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 &amp; bootstrap css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62D89E-D2D2-40EF-BEAA-9D8C73C0E360}"/>
              </a:ext>
            </a:extLst>
          </p:cNvPr>
          <p:cNvSpPr txBox="1"/>
          <p:nvPr/>
        </p:nvSpPr>
        <p:spPr>
          <a:xfrm>
            <a:off x="5402392" y="3446707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table and filter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using JavaScript &amp; data.js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8F4F95-6B91-4A06-88F8-557A1BED5435}"/>
              </a:ext>
            </a:extLst>
          </p:cNvPr>
          <p:cNvSpPr txBox="1"/>
          <p:nvPr/>
        </p:nvSpPr>
        <p:spPr>
          <a:xfrm>
            <a:off x="9277606" y="3701141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Styling with our css file</a:t>
            </a:r>
          </a:p>
        </p:txBody>
      </p:sp>
      <p:sp>
        <p:nvSpPr>
          <p:cNvPr id="52" name="Title 51">
            <a:extLst>
              <a:ext uri="{FF2B5EF4-FFF2-40B4-BE49-F238E27FC236}">
                <a16:creationId xmlns:a16="http://schemas.microsoft.com/office/drawing/2014/main" id="{5891C291-FC6D-4AF9-B245-D20AD382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12" y="59520"/>
            <a:ext cx="11649740" cy="4647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 11: Use JS to create a dynamic webpage with one filter using html, bootstrap, css and JS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F5CD89-8126-4078-8BFD-FB750EC5A23C}"/>
              </a:ext>
            </a:extLst>
          </p:cNvPr>
          <p:cNvSpPr txBox="1"/>
          <p:nvPr/>
        </p:nvSpPr>
        <p:spPr>
          <a:xfrm>
            <a:off x="7862063" y="649512"/>
            <a:ext cx="159024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static webpage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E4D41-286F-4E38-9CAA-61860EB19D8B}"/>
              </a:ext>
            </a:extLst>
          </p:cNvPr>
          <p:cNvSpPr txBox="1"/>
          <p:nvPr/>
        </p:nvSpPr>
        <p:spPr>
          <a:xfrm>
            <a:off x="7714042" y="5946185"/>
            <a:ext cx="18862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dynamic webpage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956BE735-7572-48A0-B977-2C3CBC2E17E1}"/>
              </a:ext>
            </a:extLst>
          </p:cNvPr>
          <p:cNvSpPr/>
          <p:nvPr/>
        </p:nvSpPr>
        <p:spPr>
          <a:xfrm rot="8317122">
            <a:off x="8454984" y="3388897"/>
            <a:ext cx="422653" cy="187234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421E9D-C1D0-4D7B-8AC3-76A52D4A948A}"/>
              </a:ext>
            </a:extLst>
          </p:cNvPr>
          <p:cNvCxnSpPr>
            <a:stCxn id="53" idx="2"/>
            <a:endCxn id="54" idx="0"/>
          </p:cNvCxnSpPr>
          <p:nvPr/>
        </p:nvCxnSpPr>
        <p:spPr>
          <a:xfrm>
            <a:off x="8657185" y="1018844"/>
            <a:ext cx="0" cy="492734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B4B3F44-FD11-4A5F-B92E-2221EC22933A}"/>
              </a:ext>
            </a:extLst>
          </p:cNvPr>
          <p:cNvSpPr txBox="1"/>
          <p:nvPr/>
        </p:nvSpPr>
        <p:spPr>
          <a:xfrm>
            <a:off x="7351144" y="6346764"/>
            <a:ext cx="264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9"/>
              </a:rPr>
              <a:t>Deploy using </a:t>
            </a:r>
            <a:r>
              <a:rPr lang="en-US" dirty="0" err="1">
                <a:hlinkClick r:id="rId9"/>
              </a:rPr>
              <a:t>github</a:t>
            </a:r>
            <a:r>
              <a:rPr lang="en-US" dirty="0">
                <a:hlinkClick r:id="rId9"/>
              </a:rPr>
              <a:t> pages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4C7AF4E-32C1-4A18-BB8A-B1D7856F39DF}"/>
              </a:ext>
            </a:extLst>
          </p:cNvPr>
          <p:cNvSpPr/>
          <p:nvPr/>
        </p:nvSpPr>
        <p:spPr>
          <a:xfrm>
            <a:off x="7387757" y="5264325"/>
            <a:ext cx="957944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11.5.3 &amp; 11.5.4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92AE5B1-7073-4701-85F3-96B4EF6DBD41}"/>
              </a:ext>
            </a:extLst>
          </p:cNvPr>
          <p:cNvSpPr/>
          <p:nvPr/>
        </p:nvSpPr>
        <p:spPr>
          <a:xfrm>
            <a:off x="10947444" y="2544194"/>
            <a:ext cx="957944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11.6.1 &amp; 11.6.2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CC5B551-9646-4914-BF2C-D939F38FCB84}"/>
              </a:ext>
            </a:extLst>
          </p:cNvPr>
          <p:cNvSpPr/>
          <p:nvPr/>
        </p:nvSpPr>
        <p:spPr>
          <a:xfrm>
            <a:off x="10978408" y="5299173"/>
            <a:ext cx="957944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11.6.3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E584EAC-09FC-488D-AD48-CE3306067DBD}"/>
              </a:ext>
            </a:extLst>
          </p:cNvPr>
          <p:cNvSpPr/>
          <p:nvPr/>
        </p:nvSpPr>
        <p:spPr>
          <a:xfrm>
            <a:off x="7389979" y="2531125"/>
            <a:ext cx="957944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11.6.1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BD8EEDE-8FA5-46DF-8C61-50492C2C4B8E}"/>
              </a:ext>
            </a:extLst>
          </p:cNvPr>
          <p:cNvSpPr/>
          <p:nvPr/>
        </p:nvSpPr>
        <p:spPr>
          <a:xfrm>
            <a:off x="151121" y="449386"/>
            <a:ext cx="957944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11.2.2</a:t>
            </a:r>
          </a:p>
        </p:txBody>
      </p:sp>
    </p:spTree>
    <p:extLst>
      <p:ext uri="{BB962C8B-B14F-4D97-AF65-F5344CB8AC3E}">
        <p14:creationId xmlns:p14="http://schemas.microsoft.com/office/powerpoint/2010/main" val="77287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1">
            <a:extLst>
              <a:ext uri="{FF2B5EF4-FFF2-40B4-BE49-F238E27FC236}">
                <a16:creationId xmlns:a16="http://schemas.microsoft.com/office/drawing/2014/main" id="{2141EDFD-105B-4398-9B78-DCA4F3F8BC41}"/>
              </a:ext>
            </a:extLst>
          </p:cNvPr>
          <p:cNvSpPr txBox="1">
            <a:spLocks/>
          </p:cNvSpPr>
          <p:nvPr/>
        </p:nvSpPr>
        <p:spPr>
          <a:xfrm>
            <a:off x="286612" y="59520"/>
            <a:ext cx="11649740" cy="46477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 11: Update the webpage to filter on multiple criteria using html, bootstrap, css and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4A1F9-9DA2-4220-9973-809F90FBE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41" y="641663"/>
            <a:ext cx="1940771" cy="9300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20268D-E1CD-4CC1-9821-081440D96017}"/>
              </a:ext>
            </a:extLst>
          </p:cNvPr>
          <p:cNvSpPr txBox="1"/>
          <p:nvPr/>
        </p:nvSpPr>
        <p:spPr>
          <a:xfrm>
            <a:off x="3081320" y="403497"/>
            <a:ext cx="4859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100" dirty="0"/>
              <a:t>Webpage using multiple filters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96965-3EEB-4626-BD72-F2AF69E4104F}"/>
              </a:ext>
            </a:extLst>
          </p:cNvPr>
          <p:cNvSpPr txBox="1"/>
          <p:nvPr/>
        </p:nvSpPr>
        <p:spPr>
          <a:xfrm>
            <a:off x="-677443" y="395383"/>
            <a:ext cx="3900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Webpage using A single filter on date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1AC77C3-CC86-4AA4-8261-1645FAF2B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659" y="623264"/>
            <a:ext cx="2114706" cy="86726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42BDB134-2C72-4369-939A-99F9A4B509DB}"/>
              </a:ext>
            </a:extLst>
          </p:cNvPr>
          <p:cNvSpPr/>
          <p:nvPr/>
        </p:nvSpPr>
        <p:spPr>
          <a:xfrm>
            <a:off x="2942377" y="1314899"/>
            <a:ext cx="812217" cy="417871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AFE1BC-0BC2-45FE-9F1A-0B3FD468F029}"/>
              </a:ext>
            </a:extLst>
          </p:cNvPr>
          <p:cNvCxnSpPr>
            <a:cxnSpLocks/>
          </p:cNvCxnSpPr>
          <p:nvPr/>
        </p:nvCxnSpPr>
        <p:spPr>
          <a:xfrm flipH="1" flipV="1">
            <a:off x="594695" y="1523835"/>
            <a:ext cx="241328" cy="478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02C99CC-FAB8-406A-B863-59288F5674DE}"/>
              </a:ext>
            </a:extLst>
          </p:cNvPr>
          <p:cNvSpPr txBox="1"/>
          <p:nvPr/>
        </p:nvSpPr>
        <p:spPr>
          <a:xfrm>
            <a:off x="594695" y="1519332"/>
            <a:ext cx="1356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Button to filter table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7E3AAE-F202-4FAF-ABA5-275837DF954B}"/>
              </a:ext>
            </a:extLst>
          </p:cNvPr>
          <p:cNvSpPr txBox="1"/>
          <p:nvPr/>
        </p:nvSpPr>
        <p:spPr>
          <a:xfrm>
            <a:off x="478854" y="1877777"/>
            <a:ext cx="54888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Download the ufo_starterCode.js, rename it app.js, 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the index.html file, comment out the list element for the button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Modify the index.html file (keep date) and create four additional filters for city, state, country and shape using html (see the video). This requires a copy &amp; paste of the date filter four additional times. Each of these will need to be modified like the following for the city filter:</a:t>
            </a:r>
          </a:p>
          <a:p>
            <a:pPr marL="800100" lvl="1" indent="-342900">
              <a:buFont typeface="Arial" panose="020B0604020202020204" pitchFamily="34" charset="0"/>
              <a:buChar char="‒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Label for=“city”</a:t>
            </a:r>
          </a:p>
          <a:p>
            <a:pPr marL="800100" lvl="1" indent="-342900">
              <a:buFont typeface="Arial" panose="020B0604020202020204" pitchFamily="34" charset="0"/>
              <a:buChar char="‒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Input placeholder=“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cajon”</a:t>
            </a:r>
          </a:p>
          <a:p>
            <a:pPr marL="800100" lvl="1" indent="-342900">
              <a:buFont typeface="Arial" panose="020B0604020202020204" pitchFamily="34" charset="0"/>
              <a:buChar char="‒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Change id to id=“city”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996FA-DCC4-4891-BA4E-4D2B9F7899BB}"/>
              </a:ext>
            </a:extLst>
          </p:cNvPr>
          <p:cNvSpPr txBox="1"/>
          <p:nvPr/>
        </p:nvSpPr>
        <p:spPr>
          <a:xfrm>
            <a:off x="2409454" y="684249"/>
            <a:ext cx="18003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Watch the Video </a:t>
            </a:r>
          </a:p>
          <a:p>
            <a:pPr algn="ctr"/>
            <a:r>
              <a:rPr lang="en-US" dirty="0"/>
              <a:t>in </a:t>
            </a:r>
            <a:r>
              <a:rPr lang="en-US" b="1" dirty="0">
                <a:solidFill>
                  <a:schemeClr val="accent1"/>
                </a:solidFill>
              </a:rPr>
              <a:t>SHOW HINT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40B55-E420-452D-B35C-399C8C17DB67}"/>
              </a:ext>
            </a:extLst>
          </p:cNvPr>
          <p:cNvSpPr txBox="1"/>
          <p:nvPr/>
        </p:nvSpPr>
        <p:spPr>
          <a:xfrm>
            <a:off x="6883350" y="649474"/>
            <a:ext cx="4859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instructions in Module 11 Challenge to make changes to the ufo_starterCode.js (renamed as app.js) using the pseudo code as a guide Note there is a video in the instructions under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HINT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with valuable information necessary to complete this assignment.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32E8FA-8691-42E8-8665-BB678769C38A}"/>
              </a:ext>
            </a:extLst>
          </p:cNvPr>
          <p:cNvSpPr txBox="1"/>
          <p:nvPr/>
        </p:nvSpPr>
        <p:spPr>
          <a:xfrm>
            <a:off x="6224260" y="1877777"/>
            <a:ext cx="5488887" cy="249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Modify the updateFilters() function to update the filters object { } based on user input (video).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4a, 4b, 4c: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save the element, value and id of any filter changed by the user.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Create a variable and Use d3.select(this) in step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4a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 save the input element within the form that was changed (video)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Create a variable and Use .property("value") in step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4b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save the value of any filter that was changed (video)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Create a variable and Use .attr(“id”) in step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4c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 save the id of any filter that was changed (video)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Write an if-else statement that checks if a value was changed in step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adds that filterId and value to the filters object. Otherwise, clear out that filter from the filter object (video)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Call the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filterTable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 function in step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3EFD5-D954-4D73-877A-ADA0AA40AFC2}"/>
              </a:ext>
            </a:extLst>
          </p:cNvPr>
          <p:cNvSpPr txBox="1"/>
          <p:nvPr/>
        </p:nvSpPr>
        <p:spPr>
          <a:xfrm>
            <a:off x="6224260" y="4538341"/>
            <a:ext cx="5519162" cy="20928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filterTable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 function write code to filter the table… (we will refence the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handleClick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function created earlier to assist in creating this function)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step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8,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create a variable for the filtered data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step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loop through the filters object and store the data… using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Object.entries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vs.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Object.values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as entries give us both the property and value.  Use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iterate over each key, value pair and filter table.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step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rebuild the table using the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buildTable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 function and passing the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filteredData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variable as the function’s argument.</a:t>
            </a:r>
          </a:p>
          <a:p>
            <a:pPr marL="342900" indent="-342900">
              <a:buFont typeface="+mj-lt"/>
              <a:buAutoNum type="arabicPeriod" startAt="13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3"/>
            </a:pPr>
            <a:r>
              <a:rPr lang="en-US" sz="11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Deploy the web app on your GitHub pages.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249FCB-B93F-4784-8ACB-6C6D1DA730FD}"/>
              </a:ext>
            </a:extLst>
          </p:cNvPr>
          <p:cNvSpPr txBox="1"/>
          <p:nvPr/>
        </p:nvSpPr>
        <p:spPr>
          <a:xfrm>
            <a:off x="478854" y="3949170"/>
            <a:ext cx="5488887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the app.js file - 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Create a variable called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contains an object { } to keep track of all filters keys and values (video)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Create function called updateFilters() –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this function to update the filters. 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Modify the event listener (video)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Attach an event to listen for changes to each filter and calls the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updateFilters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 function when a “change” occurs</a:t>
            </a:r>
          </a:p>
        </p:txBody>
      </p:sp>
    </p:spTree>
    <p:extLst>
      <p:ext uri="{BB962C8B-B14F-4D97-AF65-F5344CB8AC3E}">
        <p14:creationId xmlns:p14="http://schemas.microsoft.com/office/powerpoint/2010/main" val="148591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716</Words>
  <Application>Microsoft Office PowerPoint</Application>
  <PresentationFormat>Widescreen</PresentationFormat>
  <Paragraphs>67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Organization Chart</vt:lpstr>
      <vt:lpstr>Module 11: Use JS to create a dynamic webpage with one filter using html, bootstrap, css and JS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Miller</dc:creator>
  <cp:lastModifiedBy>Jamie Miller</cp:lastModifiedBy>
  <cp:revision>6</cp:revision>
  <dcterms:created xsi:type="dcterms:W3CDTF">2022-01-06T14:19:30Z</dcterms:created>
  <dcterms:modified xsi:type="dcterms:W3CDTF">2022-01-07T20:49:24Z</dcterms:modified>
</cp:coreProperties>
</file>