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9" r:id="rId2"/>
    <p:sldId id="342" r:id="rId3"/>
    <p:sldId id="348" r:id="rId4"/>
    <p:sldId id="339" r:id="rId5"/>
    <p:sldId id="340" r:id="rId6"/>
    <p:sldId id="343" r:id="rId7"/>
    <p:sldId id="344" r:id="rId8"/>
    <p:sldId id="345" r:id="rId9"/>
    <p:sldId id="34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30" autoAdjust="0"/>
  </p:normalViewPr>
  <p:slideViewPr>
    <p:cSldViewPr>
      <p:cViewPr varScale="1">
        <p:scale>
          <a:sx n="97" d="100"/>
          <a:sy n="97" d="100"/>
        </p:scale>
        <p:origin x="95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EEC12-7225-43F2-95CD-ACAF1E3FAA4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84188-A062-4D89-B7F8-1298AAC0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09B3-3761-4E11-9C37-5F868CD6E8D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horswill/Fiascomatic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Playing fiasco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543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Download </a:t>
            </a:r>
            <a:r>
              <a:rPr lang="en-US" sz="2400" dirty="0" err="1" smtClean="0"/>
              <a:t>Fiascomatic</a:t>
            </a:r>
            <a:r>
              <a:rPr lang="en-US" sz="2400" dirty="0" smtClean="0"/>
              <a:t> from the </a:t>
            </a:r>
            <a:r>
              <a:rPr lang="en-US" sz="2400" dirty="0" err="1" smtClean="0"/>
              <a:t>Fiascomatic</a:t>
            </a:r>
            <a:r>
              <a:rPr lang="en-US" sz="2400" dirty="0" smtClean="0"/>
              <a:t> page on Canvas</a:t>
            </a:r>
          </a:p>
          <a:p>
            <a:pPr algn="l"/>
            <a:r>
              <a:rPr lang="en-US" sz="2400" dirty="0"/>
              <a:t>O</a:t>
            </a:r>
            <a:r>
              <a:rPr lang="en-US" sz="2400" dirty="0" smtClean="0"/>
              <a:t>r you can download it directly from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github.com/ianhorswill/Fiascomatic/releases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0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into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3-5 players</a:t>
            </a:r>
          </a:p>
          <a:p>
            <a:pPr lvl="1"/>
            <a:r>
              <a:rPr lang="en-US" dirty="0" smtClean="0"/>
              <a:t>Larger is more fun</a:t>
            </a:r>
          </a:p>
          <a:p>
            <a:pPr lvl="1"/>
            <a:r>
              <a:rPr lang="en-US" dirty="0" smtClean="0"/>
              <a:t>Smaller let people be more active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Sit in a group</a:t>
            </a:r>
          </a:p>
          <a:p>
            <a:r>
              <a:rPr lang="en-US" dirty="0" smtClean="0"/>
              <a:t>Pick </a:t>
            </a:r>
            <a:r>
              <a:rPr lang="en-US" b="1" dirty="0" smtClean="0">
                <a:solidFill>
                  <a:srgbClr val="E46C0A"/>
                </a:solidFill>
              </a:rPr>
              <a:t>two colors </a:t>
            </a:r>
            <a:r>
              <a:rPr lang="en-US" dirty="0" smtClean="0"/>
              <a:t>of chips</a:t>
            </a:r>
          </a:p>
          <a:p>
            <a:pPr lvl="1"/>
            <a:r>
              <a:rPr lang="en-US" dirty="0" smtClean="0"/>
              <a:t>One to mean “</a:t>
            </a:r>
            <a:r>
              <a:rPr lang="en-US" b="1" dirty="0" smtClean="0">
                <a:solidFill>
                  <a:srgbClr val="E46C0A"/>
                </a:solidFill>
              </a:rPr>
              <a:t>good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ending”</a:t>
            </a:r>
          </a:p>
          <a:p>
            <a:pPr lvl="1"/>
            <a:r>
              <a:rPr lang="en-US" dirty="0" smtClean="0"/>
              <a:t>One to mean “</a:t>
            </a:r>
            <a:r>
              <a:rPr lang="en-US" b="1" dirty="0" smtClean="0">
                <a:solidFill>
                  <a:srgbClr val="E46C0A"/>
                </a:solidFill>
              </a:rPr>
              <a:t>bad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ending”</a:t>
            </a:r>
          </a:p>
          <a:p>
            <a:r>
              <a:rPr lang="en-US" dirty="0" smtClean="0"/>
              <a:t>Get </a:t>
            </a:r>
            <a:r>
              <a:rPr lang="en-US" b="1" dirty="0" smtClean="0">
                <a:solidFill>
                  <a:srgbClr val="E46C0A"/>
                </a:solidFill>
              </a:rPr>
              <a:t>one chip of each color for each player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Put the chips in a pile</a:t>
            </a:r>
            <a:r>
              <a:rPr lang="en-US" dirty="0" smtClean="0"/>
              <a:t> in between the players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0879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Fast Fiasco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Fiascomatic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generate a setup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relationship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between each pair of players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E46C0A"/>
                </a:solidFill>
              </a:rPr>
              <a:t>detail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(object, need, or location) for each player</a:t>
            </a:r>
          </a:p>
          <a:p>
            <a:pPr lvl="1"/>
            <a:r>
              <a:rPr lang="en-US" dirty="0" smtClean="0"/>
              <a:t>Feel free to </a:t>
            </a:r>
            <a:r>
              <a:rPr lang="en-US" b="1" dirty="0" smtClean="0">
                <a:solidFill>
                  <a:srgbClr val="E46C0A"/>
                </a:solidFill>
              </a:rPr>
              <a:t>generate a few</a:t>
            </a:r>
            <a:r>
              <a:rPr lang="en-US" dirty="0" smtClean="0"/>
              <a:t> and choose the one you like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around the group </a:t>
            </a:r>
          </a:p>
          <a:p>
            <a:pPr lvl="1"/>
            <a:r>
              <a:rPr lang="en-US" dirty="0" smtClean="0"/>
              <a:t>Do a </a:t>
            </a:r>
            <a:r>
              <a:rPr lang="en-US" b="1" dirty="0" smtClean="0">
                <a:solidFill>
                  <a:srgbClr val="E46C0A"/>
                </a:solidFill>
              </a:rPr>
              <a:t>scene centered on each player’s character</a:t>
            </a:r>
          </a:p>
          <a:p>
            <a:pPr lvl="2"/>
            <a:r>
              <a:rPr lang="en-US" dirty="0" smtClean="0"/>
              <a:t>The player chooses whether they will </a:t>
            </a:r>
            <a:r>
              <a:rPr lang="en-US" b="1" dirty="0" smtClean="0">
                <a:solidFill>
                  <a:srgbClr val="E46C0A"/>
                </a:solidFill>
              </a:rPr>
              <a:t>establish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E46C0A"/>
                </a:solidFill>
              </a:rPr>
              <a:t>resolve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the scene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you have time, do another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</a:t>
            </a:r>
            <a:r>
              <a:rPr lang="en-US" b="1" dirty="0" smtClean="0">
                <a:solidFill>
                  <a:srgbClr val="E46C0A"/>
                </a:solidFill>
              </a:rPr>
              <a:t>who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is in the scene</a:t>
            </a:r>
          </a:p>
          <a:p>
            <a:pPr lvl="1"/>
            <a:r>
              <a:rPr lang="en-US" dirty="0" smtClean="0"/>
              <a:t>Player characters</a:t>
            </a:r>
          </a:p>
          <a:p>
            <a:pPr lvl="1"/>
            <a:r>
              <a:rPr lang="en-US" dirty="0" smtClean="0"/>
              <a:t>Non-player characters</a:t>
            </a:r>
          </a:p>
          <a:p>
            <a:pPr lvl="2"/>
            <a:r>
              <a:rPr lang="en-US" dirty="0" smtClean="0"/>
              <a:t>If there are NPCs, someone has to be available to play them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Where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it takes place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Briefly) the </a:t>
            </a:r>
            <a:r>
              <a:rPr lang="en-US" b="1" dirty="0">
                <a:solidFill>
                  <a:srgbClr val="E46C0A"/>
                </a:solidFill>
              </a:rPr>
              <a:t>situation</a:t>
            </a:r>
          </a:p>
          <a:p>
            <a:pPr lvl="1"/>
            <a:r>
              <a:rPr lang="en-US" dirty="0"/>
              <a:t>Manny is trying to convince Sally to kill Bruce</a:t>
            </a:r>
          </a:p>
          <a:p>
            <a:pPr lvl="1"/>
            <a:r>
              <a:rPr lang="en-US" dirty="0"/>
              <a:t>Jennie is trying to buy some drugs</a:t>
            </a:r>
          </a:p>
          <a:p>
            <a:pPr lvl="1"/>
            <a:r>
              <a:rPr lang="en-US" dirty="0"/>
              <a:t>George is trying to convince Joe not to leave 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 scene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Stay in character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Improvise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the scene</a:t>
            </a:r>
          </a:p>
          <a:p>
            <a:pPr lvl="1"/>
            <a:r>
              <a:rPr lang="en-US" dirty="0" smtClean="0"/>
              <a:t>Let it go wherever it’s going</a:t>
            </a:r>
          </a:p>
          <a:p>
            <a:pPr lvl="1"/>
            <a:r>
              <a:rPr lang="en-US" dirty="0" smtClean="0"/>
              <a:t>Just try to make a good story</a:t>
            </a:r>
          </a:p>
          <a:p>
            <a:r>
              <a:rPr lang="en-US" dirty="0" smtClean="0"/>
              <a:t>Continue until the scene reaches a </a:t>
            </a:r>
            <a:r>
              <a:rPr lang="en-US" b="1" dirty="0" smtClean="0">
                <a:solidFill>
                  <a:srgbClr val="E46C0A"/>
                </a:solidFill>
              </a:rPr>
              <a:t>natural stopping 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E46C0A"/>
                </a:solidFill>
              </a:rPr>
              <a:t>Don’t</a:t>
            </a:r>
            <a:r>
              <a:rPr lang="en-US" dirty="0">
                <a:solidFill>
                  <a:srgbClr val="E46C0A"/>
                </a:solidFill>
              </a:rPr>
              <a:t> </a:t>
            </a:r>
            <a:endParaRPr lang="en-US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Try </a:t>
            </a:r>
            <a:r>
              <a:rPr lang="en-US" dirty="0"/>
              <a:t>to </a:t>
            </a:r>
            <a:r>
              <a:rPr lang="en-US" b="1" dirty="0">
                <a:solidFill>
                  <a:srgbClr val="E46C0A"/>
                </a:solidFill>
              </a:rPr>
              <a:t>impose your will</a:t>
            </a:r>
            <a:r>
              <a:rPr lang="en-US" dirty="0"/>
              <a:t> in the scene</a:t>
            </a:r>
          </a:p>
          <a:p>
            <a:pPr lvl="1"/>
            <a:r>
              <a:rPr lang="en-US" dirty="0" smtClean="0"/>
              <a:t>Try to </a:t>
            </a:r>
            <a:r>
              <a:rPr lang="en-US" b="1" dirty="0" smtClean="0">
                <a:solidFill>
                  <a:srgbClr val="E46C0A"/>
                </a:solidFill>
              </a:rPr>
              <a:t>inject new facts </a:t>
            </a:r>
            <a:r>
              <a:rPr lang="en-US" dirty="0" smtClean="0"/>
              <a:t>into the story</a:t>
            </a:r>
          </a:p>
          <a:p>
            <a:pPr lvl="2"/>
            <a:r>
              <a:rPr lang="en-US" dirty="0" smtClean="0"/>
              <a:t>Especially about other characters</a:t>
            </a:r>
          </a:p>
          <a:p>
            <a:pPr lvl="2"/>
            <a:r>
              <a:rPr lang="en-US" dirty="0" smtClean="0"/>
              <a:t>“Bill is actually a spy!”</a:t>
            </a:r>
          </a:p>
          <a:p>
            <a:pPr lvl="1"/>
            <a:r>
              <a:rPr lang="en-US" dirty="0" smtClean="0"/>
              <a:t>Play </a:t>
            </a:r>
            <a:r>
              <a:rPr lang="en-US" b="1" dirty="0" err="1" smtClean="0">
                <a:solidFill>
                  <a:srgbClr val="E46C0A"/>
                </a:solidFill>
              </a:rPr>
              <a:t>CalvinBall</a:t>
            </a:r>
            <a:endParaRPr lang="en-US" b="1" dirty="0" smtClean="0">
              <a:solidFill>
                <a:srgbClr val="E46C0A"/>
              </a:solidFill>
            </a:endParaRPr>
          </a:p>
          <a:p>
            <a:pPr lvl="2"/>
            <a:r>
              <a:rPr lang="en-US" dirty="0" smtClean="0"/>
              <a:t>“Oh yea?  Well, my character has X-ray vision!”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Optional:</a:t>
            </a:r>
            <a:br>
              <a:rPr lang="en-US" sz="3200" dirty="0" smtClean="0"/>
            </a:br>
            <a:r>
              <a:rPr lang="en-US" sz="3200" dirty="0" smtClean="0"/>
              <a:t>Stage, camera, editing directions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You’re pretending to make a </a:t>
            </a:r>
            <a:r>
              <a:rPr lang="en-US" b="1" dirty="0" smtClean="0">
                <a:solidFill>
                  <a:srgbClr val="E46C0A"/>
                </a:solidFill>
              </a:rPr>
              <a:t>film</a:t>
            </a:r>
          </a:p>
          <a:p>
            <a:r>
              <a:rPr lang="en-US" dirty="0" smtClean="0"/>
              <a:t>So you can break character to describe things like</a:t>
            </a:r>
          </a:p>
          <a:p>
            <a:pPr lvl="1"/>
            <a:r>
              <a:rPr lang="en-US" dirty="0" smtClean="0"/>
              <a:t>How the </a:t>
            </a:r>
            <a:r>
              <a:rPr lang="en-US" b="1" dirty="0" smtClean="0">
                <a:solidFill>
                  <a:srgbClr val="E46C0A"/>
                </a:solidFill>
              </a:rPr>
              <a:t>camera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moves</a:t>
            </a:r>
          </a:p>
          <a:p>
            <a:pPr lvl="2"/>
            <a:r>
              <a:rPr lang="en-US" dirty="0" smtClean="0"/>
              <a:t>“Close up on an eye; the camera pulls back to show a dead body”</a:t>
            </a:r>
          </a:p>
          <a:p>
            <a:pPr lvl="1"/>
            <a:r>
              <a:rPr lang="en-US" dirty="0" smtClean="0"/>
              <a:t>Shifts in time and </a:t>
            </a:r>
            <a:r>
              <a:rPr lang="en-US" b="1" dirty="0" smtClean="0">
                <a:solidFill>
                  <a:srgbClr val="E46C0A"/>
                </a:solidFill>
              </a:rPr>
              <a:t>editing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>
                <a:solidFill>
                  <a:srgbClr val="E46C0A"/>
                </a:solidFill>
              </a:rPr>
              <a:t>Flashback to </a:t>
            </a:r>
            <a:r>
              <a:rPr lang="en-US" dirty="0" smtClean="0"/>
              <a:t>Bill and Jenny meeting for the first time at an anime convention”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>
                <a:solidFill>
                  <a:srgbClr val="E46C0A"/>
                </a:solidFill>
              </a:rPr>
              <a:t>Smash cut </a:t>
            </a:r>
            <a:r>
              <a:rPr lang="en-US" dirty="0" smtClean="0"/>
              <a:t>to Sally watching the timer ticking away on the bomb.  It says 0:05.  Sally says, ‘well, fuck!’.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a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you think you see how the scene is going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Don’t break character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Pick up a chip </a:t>
            </a:r>
            <a:r>
              <a:rPr lang="en-US" dirty="0" smtClean="0"/>
              <a:t>from the table 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Color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indicating whether it’s a good or bad ending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Show it to the group</a:t>
            </a:r>
          </a:p>
          <a:p>
            <a:pPr lvl="1"/>
            <a:r>
              <a:rPr lang="en-US" dirty="0" smtClean="0"/>
              <a:t>If the group is resolving</a:t>
            </a:r>
          </a:p>
          <a:p>
            <a:pPr lvl="1"/>
            <a:r>
              <a:rPr lang="en-US" dirty="0" smtClean="0"/>
              <a:t>They have to nod in </a:t>
            </a:r>
            <a:r>
              <a:rPr lang="en-US" b="1" dirty="0" smtClean="0">
                <a:solidFill>
                  <a:srgbClr val="E46C0A"/>
                </a:solidFill>
              </a:rPr>
              <a:t>agreement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improvising in character to enact the chosen outcome</a:t>
            </a:r>
          </a:p>
          <a:p>
            <a:endParaRPr lang="en-US" dirty="0"/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The fixed collection of chips forces an </a:t>
            </a:r>
            <a:r>
              <a:rPr lang="en-US" b="1" dirty="0" smtClean="0">
                <a:solidFill>
                  <a:srgbClr val="E46C0A"/>
                </a:solidFill>
              </a:rPr>
              <a:t>equal number</a:t>
            </a:r>
            <a:r>
              <a:rPr lang="en-US" dirty="0" smtClean="0"/>
              <a:t> of good and bad endings</a:t>
            </a:r>
          </a:p>
          <a:p>
            <a:pPr lvl="1"/>
            <a:r>
              <a:rPr lang="en-US" dirty="0" smtClean="0"/>
              <a:t>If you </a:t>
            </a:r>
            <a:r>
              <a:rPr lang="en-US" b="1" dirty="0" smtClean="0">
                <a:solidFill>
                  <a:srgbClr val="E46C0A"/>
                </a:solidFill>
              </a:rPr>
              <a:t>run out </a:t>
            </a:r>
            <a:r>
              <a:rPr lang="en-US" dirty="0" smtClean="0"/>
              <a:t>of one, then all the remaining scenes will have to go the other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others ideas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Not blocking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Yes, and</a:t>
            </a:r>
            <a:r>
              <a:rPr lang="en-US" dirty="0" smtClean="0"/>
              <a:t>”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Playing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 others</a:t>
            </a:r>
          </a:p>
          <a:p>
            <a:pPr lvl="1"/>
            <a:r>
              <a:rPr lang="en-US" dirty="0" smtClean="0"/>
              <a:t>What does the other player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think </a:t>
            </a:r>
            <a:r>
              <a:rPr lang="en-US" dirty="0" smtClean="0"/>
              <a:t>is going on?</a:t>
            </a:r>
          </a:p>
          <a:p>
            <a:pPr lvl="1"/>
            <a:r>
              <a:rPr lang="en-US" dirty="0" smtClean="0"/>
              <a:t>What does the other player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 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give it to them</a:t>
            </a:r>
            <a:r>
              <a:rPr lang="en-US" dirty="0" smtClean="0"/>
              <a:t>?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gracefully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506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Playing fiasco</vt:lpstr>
      <vt:lpstr>Break into groups</vt:lpstr>
      <vt:lpstr>PowerPoint Presentation</vt:lpstr>
      <vt:lpstr>Rules for Fast Fiasco</vt:lpstr>
      <vt:lpstr>Establishing a scene</vt:lpstr>
      <vt:lpstr>Playing a scene</vt:lpstr>
      <vt:lpstr>Optional: Stage, camera, editing directions</vt:lpstr>
      <vt:lpstr>Resolving a scene</vt:lpstr>
      <vt:lpstr>Collaborative play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Horswill</dc:creator>
  <cp:lastModifiedBy>Ian Horswill</cp:lastModifiedBy>
  <cp:revision>471</cp:revision>
  <dcterms:created xsi:type="dcterms:W3CDTF">2012-09-30T22:48:50Z</dcterms:created>
  <dcterms:modified xsi:type="dcterms:W3CDTF">2016-04-13T22:03:12Z</dcterms:modified>
</cp:coreProperties>
</file>