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1b14786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1b14786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Q4 Financial Report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Revenue Forecast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TBD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On-screen Show (16:9)</PresentationFormat>
  <Paragraphs>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Q4 Financial Report</vt:lpstr>
      <vt:lpstr>Revenue Forecast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Hua, Ian</cp:lastModifiedBy>
  <cp:revision>1</cp:revision>
  <dcterms:modified xsi:type="dcterms:W3CDTF">2024-11-04T15:58:27Z</dcterms:modified>
</cp:coreProperties>
</file>