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7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Zorua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Carbink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CARBINK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CARBINK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CARBINK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CARBINK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JANGMO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GOURGEIST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0" y="675882"/>
            <a:ext cx="420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Golett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Zorua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Carbink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Jangmo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GOURGEIST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77</cp:revision>
  <dcterms:created xsi:type="dcterms:W3CDTF">2018-12-07T18:25:49Z</dcterms:created>
  <dcterms:modified xsi:type="dcterms:W3CDTF">2019-11-06T19:24:49Z</dcterms:modified>
</cp:coreProperties>
</file>