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90" r:id="rId9"/>
    <p:sldId id="599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9" r:id="rId56"/>
    <p:sldId id="540" r:id="rId57"/>
    <p:sldId id="541" r:id="rId58"/>
    <p:sldId id="544" r:id="rId59"/>
    <p:sldId id="545" r:id="rId60"/>
    <p:sldId id="548" r:id="rId61"/>
    <p:sldId id="549" r:id="rId62"/>
    <p:sldId id="552" r:id="rId63"/>
    <p:sldId id="553" r:id="rId64"/>
    <p:sldId id="554" r:id="rId65"/>
    <p:sldId id="555" r:id="rId66"/>
    <p:sldId id="556" r:id="rId67"/>
    <p:sldId id="557" r:id="rId68"/>
    <p:sldId id="558" r:id="rId69"/>
    <p:sldId id="559" r:id="rId70"/>
    <p:sldId id="560" r:id="rId71"/>
    <p:sldId id="561" r:id="rId72"/>
    <p:sldId id="562" r:id="rId73"/>
    <p:sldId id="563" r:id="rId74"/>
    <p:sldId id="564" r:id="rId75"/>
    <p:sldId id="565" r:id="rId76"/>
    <p:sldId id="566" r:id="rId77"/>
    <p:sldId id="592" r:id="rId78"/>
    <p:sldId id="568" r:id="rId79"/>
    <p:sldId id="593" r:id="rId80"/>
    <p:sldId id="594" r:id="rId81"/>
    <p:sldId id="571" r:id="rId82"/>
    <p:sldId id="575" r:id="rId83"/>
    <p:sldId id="588" r:id="rId84"/>
    <p:sldId id="577" r:id="rId85"/>
    <p:sldId id="578" r:id="rId86"/>
    <p:sldId id="595" r:id="rId87"/>
    <p:sldId id="581" r:id="rId88"/>
    <p:sldId id="596" r:id="rId89"/>
    <p:sldId id="583" r:id="rId90"/>
    <p:sldId id="597" r:id="rId91"/>
    <p:sldId id="598" r:id="rId92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552"/>
      </p:cViewPr>
      <p:guideLst>
        <p:guide orient="horz" pos="2304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197187"/>
            <a:ext cx="97536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42174"/>
            <a:ext cx="9753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389467"/>
            <a:ext cx="2804160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389467"/>
            <a:ext cx="8249920" cy="619929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2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7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1823721"/>
            <a:ext cx="112166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4895428"/>
            <a:ext cx="112166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1947333"/>
            <a:ext cx="5527040" cy="46414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8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389467"/>
            <a:ext cx="1121664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5" y="1793241"/>
            <a:ext cx="550163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5" y="2672080"/>
            <a:ext cx="5501639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1793241"/>
            <a:ext cx="552873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2672080"/>
            <a:ext cx="5528734" cy="393022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053254"/>
            <a:ext cx="65836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487680"/>
            <a:ext cx="419438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28734" y="1053254"/>
            <a:ext cx="65836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194560"/>
            <a:ext cx="419438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4080" y="389467"/>
            <a:ext cx="112166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080" y="1947333"/>
            <a:ext cx="112166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08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F746-7270-4CEF-A7BF-41906B8412A1}" type="datetimeFigureOut">
              <a:rPr lang="en-US" smtClean="0"/>
              <a:t>10/24/2019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7840" y="6780107"/>
            <a:ext cx="43891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4640" y="6780107"/>
            <a:ext cx="29260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392A4-310A-44FC-B278-6F012187A6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9.jp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7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7033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PARAPLUIE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0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LUNETTES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0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shelmet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0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69594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</p:spTree>
    <p:extLst>
      <p:ext uri="{BB962C8B-B14F-4D97-AF65-F5344CB8AC3E}">
        <p14:creationId xmlns:p14="http://schemas.microsoft.com/office/powerpoint/2010/main" val="172807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6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6276" y="3336262"/>
            <a:ext cx="3155729" cy="718875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4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LUNETTES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SHELMET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CRAYONS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60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Bergmite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8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89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</p:spTree>
    <p:extLst>
      <p:ext uri="{BB962C8B-B14F-4D97-AF65-F5344CB8AC3E}">
        <p14:creationId xmlns:p14="http://schemas.microsoft.com/office/powerpoint/2010/main" val="946219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6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38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BERGMITE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2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5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CRAYONS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8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/>
              <a:t>Zorua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29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9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3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12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90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ZORUA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PARAPLUIE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1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54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46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CRAYONS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17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96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862" y="2024325"/>
            <a:ext cx="7735561" cy="2311504"/>
          </a:xfrm>
        </p:spPr>
        <p:txBody>
          <a:bodyPr/>
          <a:lstStyle/>
          <a:p>
            <a:r>
              <a:rPr lang="en-US" dirty="0" err="1" smtClean="0"/>
              <a:t>Gollet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0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5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86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13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</p:spTree>
    <p:extLst>
      <p:ext uri="{BB962C8B-B14F-4D97-AF65-F5344CB8AC3E}">
        <p14:creationId xmlns:p14="http://schemas.microsoft.com/office/powerpoint/2010/main" val="1178873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26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82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GOLETT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99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7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PARAPLUIE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7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7" y="2501848"/>
            <a:ext cx="11216641" cy="2311504"/>
          </a:xfrm>
        </p:spPr>
        <p:txBody>
          <a:bodyPr>
            <a:normAutofit/>
          </a:bodyPr>
          <a:lstStyle/>
          <a:p>
            <a:pPr algn="ctr"/>
            <a:r>
              <a:rPr lang="en-US" sz="7847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976939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27" y="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9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76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1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5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1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80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72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46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2" y="1415304"/>
            <a:ext cx="3355056" cy="4484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241" y="1415304"/>
            <a:ext cx="3363445" cy="4484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435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42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PARAPLUIE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26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41" y="675882"/>
            <a:ext cx="3206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PARAPLUIE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4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475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37793" y="6159486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504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96642" y="51898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6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880" y="5925490"/>
            <a:ext cx="691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LUNETTES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41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2137" y="435825"/>
            <a:ext cx="598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266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948" y="217847"/>
            <a:ext cx="513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CRAYONS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70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48" y="193002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140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34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08" y="41796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80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9" y="4185828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3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036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5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8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431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GOURGEIST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35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5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866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CRAYONS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54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CRAYONS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197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ORDINATEUR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PARAPLUIE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220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BÉTON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05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LUNETTES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091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LUNETTES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617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6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74320"/>
            <a:ext cx="51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259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83680" y="3291840"/>
            <a:ext cx="4754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0" y="2194560"/>
            <a:ext cx="3931920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33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6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</TotalTime>
  <Words>66</Words>
  <Application>Microsoft Office PowerPoint</Application>
  <PresentationFormat>Custom</PresentationFormat>
  <Paragraphs>66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5" baseType="lpstr">
      <vt:lpstr>Arial</vt:lpstr>
      <vt:lpstr>Calibri</vt:lpstr>
      <vt:lpstr>Calibri Light</vt:lpstr>
      <vt:lpstr>Office Theme</vt:lpstr>
      <vt:lpstr>Targets</vt:lpstr>
      <vt:lpstr>GOURGEIST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shelmet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Bergmite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Zorua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Moran Yorovich</dc:creator>
  <cp:lastModifiedBy>Tal Moran Yorovich</cp:lastModifiedBy>
  <cp:revision>72</cp:revision>
  <dcterms:created xsi:type="dcterms:W3CDTF">2018-12-07T18:25:49Z</dcterms:created>
  <dcterms:modified xsi:type="dcterms:W3CDTF">2019-10-24T12:14:31Z</dcterms:modified>
</cp:coreProperties>
</file>