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7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MINDERWERTIG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MINDERWERTIG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SCHÄDLICH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SCHÄDLICH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BELEIDIGEND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BELEIDIGEND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MÜHEVOLL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MÜHEVOLL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ERSCHÜTTERND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ERSCHÜTTERND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ERSCHRECKEND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ERSCHRECKEND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UNGESUND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UNGESUND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NUTZLOS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NUTZLOS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UNSYMPATHISCH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UNSYMPATHISCH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UNERWÜNSCHT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UNERWÜNSCHT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NÜTZLICH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NÜTZLICH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BERUHIGEND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BERUHIGEND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7537" y="3291840"/>
            <a:ext cx="505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WÜNSCHENSWERT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411" y="3291840"/>
            <a:ext cx="51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WÜNSCHENSWERT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ANSPRECHEND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ANSPRECHEND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LOHNENSWERT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LOHNENSWERT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ENTSPANNEND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ENTSPANNEND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VORTEILHAFT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VORTEILHAFT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WERTVOLL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WERTVOLL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GRANDIOS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GRANDIOS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LOBENSWERT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LOBENSWERT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62</cp:revision>
  <dcterms:created xsi:type="dcterms:W3CDTF">2018-12-07T18:25:49Z</dcterms:created>
  <dcterms:modified xsi:type="dcterms:W3CDTF">2019-11-05T19:36:46Z</dcterms:modified>
</cp:coreProperties>
</file>