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303" r:id="rId4"/>
    <p:sldId id="442" r:id="rId5"/>
    <p:sldId id="306" r:id="rId6"/>
    <p:sldId id="443" r:id="rId7"/>
    <p:sldId id="308" r:id="rId8"/>
    <p:sldId id="444" r:id="rId9"/>
    <p:sldId id="312" r:id="rId10"/>
    <p:sldId id="445" r:id="rId11"/>
    <p:sldId id="315" r:id="rId12"/>
    <p:sldId id="446" r:id="rId13"/>
    <p:sldId id="318" r:id="rId14"/>
    <p:sldId id="447" r:id="rId15"/>
    <p:sldId id="321" r:id="rId16"/>
    <p:sldId id="448" r:id="rId17"/>
    <p:sldId id="324" r:id="rId18"/>
    <p:sldId id="449" r:id="rId19"/>
    <p:sldId id="327" r:id="rId20"/>
    <p:sldId id="450" r:id="rId21"/>
    <p:sldId id="330" r:id="rId22"/>
    <p:sldId id="451" r:id="rId23"/>
    <p:sldId id="302" r:id="rId24"/>
    <p:sldId id="257" r:id="rId25"/>
    <p:sldId id="462" r:id="rId26"/>
    <p:sldId id="274" r:id="rId27"/>
    <p:sldId id="463" r:id="rId28"/>
    <p:sldId id="464" r:id="rId29"/>
    <p:sldId id="271" r:id="rId30"/>
    <p:sldId id="272" r:id="rId31"/>
    <p:sldId id="465" r:id="rId32"/>
    <p:sldId id="273" r:id="rId33"/>
    <p:sldId id="466" r:id="rId34"/>
    <p:sldId id="263" r:id="rId35"/>
    <p:sldId id="467" r:id="rId36"/>
    <p:sldId id="282" r:id="rId37"/>
    <p:sldId id="468" r:id="rId38"/>
    <p:sldId id="284" r:id="rId39"/>
    <p:sldId id="469" r:id="rId40"/>
    <p:sldId id="286" r:id="rId41"/>
    <p:sldId id="470" r:id="rId42"/>
    <p:sldId id="288" r:id="rId43"/>
    <p:sldId id="471" r:id="rId44"/>
    <p:sldId id="365" r:id="rId45"/>
    <p:sldId id="366" r:id="rId46"/>
    <p:sldId id="452" r:id="rId47"/>
    <p:sldId id="369" r:id="rId48"/>
    <p:sldId id="514" r:id="rId49"/>
    <p:sldId id="372" r:id="rId50"/>
    <p:sldId id="515" r:id="rId51"/>
    <p:sldId id="375" r:id="rId52"/>
    <p:sldId id="516" r:id="rId53"/>
    <p:sldId id="378" r:id="rId54"/>
    <p:sldId id="517" r:id="rId55"/>
    <p:sldId id="381" r:id="rId56"/>
    <p:sldId id="518" r:id="rId57"/>
    <p:sldId id="384" r:id="rId58"/>
    <p:sldId id="519" r:id="rId59"/>
    <p:sldId id="387" r:id="rId60"/>
    <p:sldId id="520" r:id="rId61"/>
    <p:sldId id="390" r:id="rId62"/>
    <p:sldId id="521" r:id="rId63"/>
    <p:sldId id="393" r:id="rId64"/>
    <p:sldId id="522" r:id="rId65"/>
    <p:sldId id="333" r:id="rId66"/>
    <p:sldId id="334" r:id="rId67"/>
    <p:sldId id="523" r:id="rId68"/>
    <p:sldId id="339" r:id="rId69"/>
    <p:sldId id="524" r:id="rId70"/>
    <p:sldId id="341" r:id="rId71"/>
    <p:sldId id="525" r:id="rId72"/>
    <p:sldId id="344" r:id="rId73"/>
    <p:sldId id="526" r:id="rId74"/>
    <p:sldId id="347" r:id="rId75"/>
    <p:sldId id="527" r:id="rId76"/>
    <p:sldId id="350" r:id="rId77"/>
    <p:sldId id="528" r:id="rId78"/>
    <p:sldId id="353" r:id="rId79"/>
    <p:sldId id="529" r:id="rId80"/>
    <p:sldId id="356" r:id="rId81"/>
    <p:sldId id="530" r:id="rId82"/>
    <p:sldId id="359" r:id="rId83"/>
    <p:sldId id="531" r:id="rId84"/>
    <p:sldId id="363" r:id="rId85"/>
    <p:sldId id="532" r:id="rId86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2" y="96"/>
      </p:cViewPr>
      <p:guideLst>
        <p:guide orient="horz" pos="2304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1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F746-7270-4CEF-A7BF-41906B8412A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6952" y="3129290"/>
            <a:ext cx="6274739" cy="997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85" dirty="0"/>
              <a:t>CS-US TRAILS</a:t>
            </a:r>
          </a:p>
        </p:txBody>
      </p:sp>
    </p:spTree>
    <p:extLst>
      <p:ext uri="{BB962C8B-B14F-4D97-AF65-F5344CB8AC3E}">
        <p14:creationId xmlns:p14="http://schemas.microsoft.com/office/powerpoint/2010/main" val="32211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7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645920"/>
            <a:ext cx="2921786" cy="3931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7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645920"/>
            <a:ext cx="2921786" cy="3931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2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1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7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8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9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2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9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83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NEGATIVE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8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53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48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53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7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83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POSITIVE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71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00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12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00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87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13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1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33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67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86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77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07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6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94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55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78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05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34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6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33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05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8" y="1737360"/>
            <a:ext cx="3118418" cy="3931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7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8" y="1737360"/>
            <a:ext cx="3118418" cy="3931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12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17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17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914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NEG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4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INFERIEUR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49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INFERIEUR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932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SCHADELIJK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66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SCHADELIJK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71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BELEDIGEND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96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BELEDIGEND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96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ZORGENLIJK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481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ZORGENLIJK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61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8844" y="3291840"/>
            <a:ext cx="4921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ONRUSTWEKKEND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1111" y="3291840"/>
            <a:ext cx="4989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ONRUSTWEKKEND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93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79" y="3291840"/>
            <a:ext cx="5010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ANGSTAANJAGEND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28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5055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ANGSTAANJAGEND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47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303657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ONGEZOND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303657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ONGEZOND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47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NUTTELOOS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879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NUTTELOOS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337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VERWERPELIJK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04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VERWERPELIJK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ONGEWENST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180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ONGEWENST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518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736" y="2389306"/>
            <a:ext cx="7238571" cy="2311504"/>
          </a:xfrm>
        </p:spPr>
        <p:txBody>
          <a:bodyPr/>
          <a:lstStyle/>
          <a:p>
            <a:r>
              <a:rPr lang="en-US" dirty="0" smtClean="0"/>
              <a:t>Positive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08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NUTTIG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30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NUTTIG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2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KALMEREND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012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KALMEREND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9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45920"/>
            <a:ext cx="2680651" cy="411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86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WENSELIJK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892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WENSELIJK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2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AANLOKKELIJK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555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AANLOKKELIJK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33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3378" y="3291840"/>
            <a:ext cx="5057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 MOEITE WAARD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26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8533" y="3291840"/>
            <a:ext cx="5012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 MOEITE WAARD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071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RELAXEREND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507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RELAXEREND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155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VOORDELIG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329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VOORDELIG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6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45920"/>
            <a:ext cx="2680651" cy="411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012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WAARDEVOL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845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WAARDEVOL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887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1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PRACHTIG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025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1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PRACHTIG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13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13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PRIJZENSWAARDIG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128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655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PRIJZENSWAARDIG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2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936</TotalTime>
  <Words>54</Words>
  <Application>Microsoft Office PowerPoint</Application>
  <PresentationFormat>Custom</PresentationFormat>
  <Paragraphs>45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9" baseType="lpstr">
      <vt:lpstr>Arial</vt:lpstr>
      <vt:lpstr>Calibri</vt:lpstr>
      <vt:lpstr>Calibri Light</vt:lpstr>
      <vt:lpstr>Office Theme</vt:lpstr>
      <vt:lpstr>PowerPoint Presentation</vt:lpstr>
      <vt:lpstr>NEGATIVE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Moran Yorovich</dc:creator>
  <cp:lastModifiedBy>Tal Moran Yorovich</cp:lastModifiedBy>
  <cp:revision>62</cp:revision>
  <dcterms:created xsi:type="dcterms:W3CDTF">2018-12-07T18:25:49Z</dcterms:created>
  <dcterms:modified xsi:type="dcterms:W3CDTF">2019-09-30T12:56:08Z</dcterms:modified>
</cp:coreProperties>
</file>