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64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POTLODEN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4000117" cy="2311504"/>
          </a:xfrm>
        </p:spPr>
        <p:txBody>
          <a:bodyPr/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POTLODEN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3" y="2024325"/>
            <a:ext cx="4192622" cy="2311504"/>
          </a:xfrm>
        </p:spPr>
        <p:txBody>
          <a:bodyPr/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POTLODEN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294" y="2501848"/>
            <a:ext cx="3679274" cy="2311504"/>
          </a:xfrm>
        </p:spPr>
        <p:txBody>
          <a:bodyPr/>
          <a:lstStyle/>
          <a:p>
            <a:r>
              <a:rPr lang="en-US" dirty="0" smtClean="0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64" y="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POTLODEN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POTLODEN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POTLODEN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BOEK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CRANIDOS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ZORUA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GOLETT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69</cp:revision>
  <dcterms:created xsi:type="dcterms:W3CDTF">2018-12-07T18:25:49Z</dcterms:created>
  <dcterms:modified xsi:type="dcterms:W3CDTF">2019-04-01T09:52:46Z</dcterms:modified>
</cp:coreProperties>
</file>