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82" r:id="rId2"/>
    <p:sldId id="483" r:id="rId3"/>
    <p:sldId id="484" r:id="rId4"/>
    <p:sldId id="485" r:id="rId5"/>
    <p:sldId id="486" r:id="rId6"/>
    <p:sldId id="487" r:id="rId7"/>
    <p:sldId id="488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9" r:id="rId56"/>
    <p:sldId id="540" r:id="rId57"/>
    <p:sldId id="541" r:id="rId58"/>
    <p:sldId id="544" r:id="rId59"/>
    <p:sldId id="545" r:id="rId60"/>
    <p:sldId id="548" r:id="rId61"/>
    <p:sldId id="549" r:id="rId62"/>
    <p:sldId id="552" r:id="rId63"/>
    <p:sldId id="553" r:id="rId64"/>
    <p:sldId id="554" r:id="rId65"/>
    <p:sldId id="555" r:id="rId66"/>
    <p:sldId id="556" r:id="rId67"/>
    <p:sldId id="557" r:id="rId68"/>
    <p:sldId id="558" r:id="rId69"/>
    <p:sldId id="559" r:id="rId70"/>
    <p:sldId id="560" r:id="rId71"/>
    <p:sldId id="561" r:id="rId72"/>
    <p:sldId id="562" r:id="rId73"/>
    <p:sldId id="563" r:id="rId74"/>
    <p:sldId id="564" r:id="rId75"/>
    <p:sldId id="565" r:id="rId76"/>
    <p:sldId id="566" r:id="rId77"/>
    <p:sldId id="592" r:id="rId78"/>
    <p:sldId id="568" r:id="rId79"/>
    <p:sldId id="593" r:id="rId80"/>
    <p:sldId id="594" r:id="rId81"/>
    <p:sldId id="571" r:id="rId82"/>
    <p:sldId id="575" r:id="rId83"/>
    <p:sldId id="588" r:id="rId84"/>
    <p:sldId id="577" r:id="rId85"/>
    <p:sldId id="578" r:id="rId86"/>
    <p:sldId id="595" r:id="rId87"/>
    <p:sldId id="581" r:id="rId88"/>
    <p:sldId id="596" r:id="rId89"/>
    <p:sldId id="583" r:id="rId90"/>
    <p:sldId id="597" r:id="rId91"/>
    <p:sldId id="598" r:id="rId9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52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9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7033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186780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361210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shelmet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69594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72807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276" y="3336262"/>
            <a:ext cx="3155729" cy="718875"/>
          </a:xfrm>
        </p:spPr>
        <p:txBody>
          <a:bodyPr>
            <a:normAutofit/>
          </a:bodyPr>
          <a:lstStyle/>
          <a:p>
            <a:pPr algn="r" rtl="1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4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18718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</p:spTree>
    <p:extLst>
      <p:ext uri="{BB962C8B-B14F-4D97-AF65-F5344CB8AC3E}">
        <p14:creationId xmlns:p14="http://schemas.microsoft.com/office/powerpoint/2010/main" val="3357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/>
              <a:t>ZOURA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8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6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1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3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35972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smtClean="0"/>
              <a:t>PHANTUMP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9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PHANTUMP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6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PHANTUMP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12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PHANTUMP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0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PHANTUMP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37599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5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6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Gollet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6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13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</p:spTree>
    <p:extLst>
      <p:ext uri="{BB962C8B-B14F-4D97-AF65-F5344CB8AC3E}">
        <p14:creationId xmlns:p14="http://schemas.microsoft.com/office/powerpoint/2010/main" val="1178873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26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2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40569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</p:spTree>
    <p:extLst>
      <p:ext uri="{BB962C8B-B14F-4D97-AF65-F5344CB8AC3E}">
        <p14:creationId xmlns:p14="http://schemas.microsoft.com/office/powerpoint/2010/main" val="4151319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7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7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7" y="2501848"/>
            <a:ext cx="11216641" cy="2311504"/>
          </a:xfrm>
        </p:spPr>
        <p:txBody>
          <a:bodyPr>
            <a:normAutofit/>
          </a:bodyPr>
          <a:lstStyle/>
          <a:p>
            <a:pPr algn="ctr"/>
            <a:r>
              <a:rPr lang="en-US" sz="7847" dirty="0"/>
              <a:t>Fillers</a:t>
            </a:r>
          </a:p>
        </p:txBody>
      </p:sp>
    </p:spTree>
    <p:extLst>
      <p:ext uri="{BB962C8B-B14F-4D97-AF65-F5344CB8AC3E}">
        <p14:creationId xmlns:p14="http://schemas.microsoft.com/office/powerpoint/2010/main" val="976939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27" y="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6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4" y="1415304"/>
            <a:ext cx="3363445" cy="4484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6" y="1415304"/>
            <a:ext cx="3355056" cy="4484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1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4" y="1415304"/>
            <a:ext cx="3363445" cy="4484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5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98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</p:spTree>
    <p:extLst>
      <p:ext uri="{BB962C8B-B14F-4D97-AF65-F5344CB8AC3E}">
        <p14:creationId xmlns:p14="http://schemas.microsoft.com/office/powerpoint/2010/main" val="2850280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2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6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2" y="1415304"/>
            <a:ext cx="3355056" cy="4484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1" y="1415304"/>
            <a:ext cx="3363445" cy="4484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4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815726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941" y="675882"/>
            <a:ext cx="320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64474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5794752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7793" y="6159486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439450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6642" y="51898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96906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880" y="592549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3669041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137" y="435825"/>
            <a:ext cx="59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8616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6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48" y="217847"/>
            <a:ext cx="513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97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" y="193002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140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4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08" y="41796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80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9" y="41858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38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3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1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8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31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35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05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874154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3186197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2815722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51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91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617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563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7474823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333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</TotalTime>
  <Words>66</Words>
  <Application>Microsoft Office PowerPoint</Application>
  <PresentationFormat>Custom</PresentationFormat>
  <Paragraphs>66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Targets</vt:lpstr>
      <vt:lpstr>CRANIDOS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shelmet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PHANTUMP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Gollet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68</cp:revision>
  <dcterms:created xsi:type="dcterms:W3CDTF">2018-12-07T18:25:49Z</dcterms:created>
  <dcterms:modified xsi:type="dcterms:W3CDTF">2019-09-30T10:57:37Z</dcterms:modified>
</cp:coreProperties>
</file>