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482" r:id="rId2"/>
    <p:sldId id="483" r:id="rId3"/>
    <p:sldId id="484" r:id="rId4"/>
    <p:sldId id="485" r:id="rId5"/>
    <p:sldId id="486" r:id="rId6"/>
    <p:sldId id="487" r:id="rId7"/>
    <p:sldId id="488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505" r:id="rId24"/>
    <p:sldId id="506" r:id="rId25"/>
    <p:sldId id="507" r:id="rId26"/>
    <p:sldId id="508" r:id="rId27"/>
    <p:sldId id="509" r:id="rId28"/>
    <p:sldId id="510" r:id="rId29"/>
    <p:sldId id="511" r:id="rId30"/>
    <p:sldId id="512" r:id="rId31"/>
    <p:sldId id="513" r:id="rId32"/>
    <p:sldId id="514" r:id="rId33"/>
    <p:sldId id="515" r:id="rId34"/>
    <p:sldId id="516" r:id="rId35"/>
    <p:sldId id="517" r:id="rId36"/>
    <p:sldId id="518" r:id="rId37"/>
    <p:sldId id="519" r:id="rId38"/>
    <p:sldId id="520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  <p:sldId id="530" r:id="rId49"/>
    <p:sldId id="531" r:id="rId50"/>
    <p:sldId id="532" r:id="rId51"/>
    <p:sldId id="533" r:id="rId52"/>
    <p:sldId id="534" r:id="rId53"/>
    <p:sldId id="535" r:id="rId54"/>
    <p:sldId id="536" r:id="rId55"/>
    <p:sldId id="539" r:id="rId56"/>
    <p:sldId id="540" r:id="rId57"/>
    <p:sldId id="541" r:id="rId58"/>
    <p:sldId id="544" r:id="rId59"/>
    <p:sldId id="545" r:id="rId60"/>
    <p:sldId id="548" r:id="rId61"/>
    <p:sldId id="549" r:id="rId62"/>
    <p:sldId id="552" r:id="rId63"/>
    <p:sldId id="553" r:id="rId64"/>
    <p:sldId id="554" r:id="rId65"/>
    <p:sldId id="555" r:id="rId66"/>
    <p:sldId id="556" r:id="rId67"/>
    <p:sldId id="557" r:id="rId68"/>
    <p:sldId id="558" r:id="rId69"/>
    <p:sldId id="559" r:id="rId70"/>
    <p:sldId id="560" r:id="rId71"/>
    <p:sldId id="561" r:id="rId72"/>
    <p:sldId id="562" r:id="rId73"/>
    <p:sldId id="563" r:id="rId74"/>
    <p:sldId id="564" r:id="rId75"/>
    <p:sldId id="565" r:id="rId76"/>
    <p:sldId id="566" r:id="rId77"/>
    <p:sldId id="592" r:id="rId78"/>
    <p:sldId id="568" r:id="rId79"/>
    <p:sldId id="593" r:id="rId80"/>
    <p:sldId id="594" r:id="rId81"/>
    <p:sldId id="571" r:id="rId82"/>
    <p:sldId id="575" r:id="rId83"/>
    <p:sldId id="588" r:id="rId84"/>
    <p:sldId id="577" r:id="rId85"/>
    <p:sldId id="578" r:id="rId86"/>
    <p:sldId id="595" r:id="rId87"/>
    <p:sldId id="581" r:id="rId88"/>
    <p:sldId id="596" r:id="rId89"/>
    <p:sldId id="583" r:id="rId90"/>
    <p:sldId id="597" r:id="rId91"/>
    <p:sldId id="598" r:id="rId92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276"/>
      </p:cViewPr>
      <p:guideLst>
        <p:guide orient="horz" pos="2304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197187"/>
            <a:ext cx="97536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42174"/>
            <a:ext cx="9753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2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6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389467"/>
            <a:ext cx="280416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389467"/>
            <a:ext cx="8249920" cy="61992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7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1823721"/>
            <a:ext cx="112166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4895428"/>
            <a:ext cx="112166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9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8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89467"/>
            <a:ext cx="1121664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1793241"/>
            <a:ext cx="550163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2672080"/>
            <a:ext cx="5501639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1793241"/>
            <a:ext cx="552873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2672080"/>
            <a:ext cx="5528734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4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1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053254"/>
            <a:ext cx="65836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7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053254"/>
            <a:ext cx="65836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1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1947333"/>
            <a:ext cx="112166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8F746-7270-4CEF-A7BF-41906B8412A1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6780107"/>
            <a:ext cx="43891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7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5639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7033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REGENSCHIRM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80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CRANIDOS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BRILLE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0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err="1" smtClean="0"/>
              <a:t>shelmet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96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05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3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SHELMET</a:t>
            </a:r>
          </a:p>
        </p:txBody>
      </p:sp>
    </p:spTree>
    <p:extLst>
      <p:ext uri="{BB962C8B-B14F-4D97-AF65-F5344CB8AC3E}">
        <p14:creationId xmlns:p14="http://schemas.microsoft.com/office/powerpoint/2010/main" val="1695940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SHELMET</a:t>
            </a:r>
          </a:p>
        </p:txBody>
      </p:sp>
    </p:spTree>
    <p:extLst>
      <p:ext uri="{BB962C8B-B14F-4D97-AF65-F5344CB8AC3E}">
        <p14:creationId xmlns:p14="http://schemas.microsoft.com/office/powerpoint/2010/main" val="1728078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1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SHELMET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26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BETON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26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6276" y="3336262"/>
            <a:ext cx="3155729" cy="718875"/>
          </a:xfrm>
        </p:spPr>
        <p:txBody>
          <a:bodyPr>
            <a:normAutofit/>
          </a:bodyPr>
          <a:lstStyle/>
          <a:p>
            <a:pPr algn="r" rtl="1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CRANIDOS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246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BRILLE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3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SHELMET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BLEISTIFTE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0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err="1" smtClean="0"/>
              <a:t>Bergmite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8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2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89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BERGMITE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360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BERGMITE</a:t>
            </a:r>
          </a:p>
        </p:txBody>
      </p:sp>
    </p:spTree>
    <p:extLst>
      <p:ext uri="{BB962C8B-B14F-4D97-AF65-F5344CB8AC3E}">
        <p14:creationId xmlns:p14="http://schemas.microsoft.com/office/powerpoint/2010/main" val="946219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06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BERGMITE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38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BERGMITE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BUCH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22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56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86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85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BLEISTIFTE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28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smtClean="0"/>
              <a:t>MAGEARNA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65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29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89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MAGEARNA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360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MAGEARNA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012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66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MAGEARNA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90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MAGEARNA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REGENSCHIRM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91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56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54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46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BLEISTIFTE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96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smtClean="0"/>
              <a:t>GOURGEIST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40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55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86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GOURGEIST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130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GOURGEIST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73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264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GOURGEIST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820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GOURGEIST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BUCH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99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CRANIDOS</a:t>
            </a:r>
          </a:p>
        </p:txBody>
      </p:sp>
    </p:spTree>
    <p:extLst>
      <p:ext uri="{BB962C8B-B14F-4D97-AF65-F5344CB8AC3E}">
        <p14:creationId xmlns:p14="http://schemas.microsoft.com/office/powerpoint/2010/main" val="41513195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BETON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771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REGENSCHIRM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77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77" y="2501848"/>
            <a:ext cx="11216641" cy="2311504"/>
          </a:xfrm>
        </p:spPr>
        <p:txBody>
          <a:bodyPr>
            <a:normAutofit/>
          </a:bodyPr>
          <a:lstStyle/>
          <a:p>
            <a:pPr algn="ctr"/>
            <a:r>
              <a:rPr lang="en-US" sz="7847" dirty="0"/>
              <a:t>Fillers</a:t>
            </a:r>
          </a:p>
        </p:txBody>
      </p:sp>
    </p:spTree>
    <p:extLst>
      <p:ext uri="{BB962C8B-B14F-4D97-AF65-F5344CB8AC3E}">
        <p14:creationId xmlns:p14="http://schemas.microsoft.com/office/powerpoint/2010/main" val="9769396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91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BETON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768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BETON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014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55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516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987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9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CRANIDOS</a:t>
            </a:r>
          </a:p>
        </p:txBody>
      </p:sp>
    </p:spTree>
    <p:extLst>
      <p:ext uri="{BB962C8B-B14F-4D97-AF65-F5344CB8AC3E}">
        <p14:creationId xmlns:p14="http://schemas.microsoft.com/office/powerpoint/2010/main" val="28502803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727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460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6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842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REGENSCHIRM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7267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9940" y="675882"/>
            <a:ext cx="4201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REGENSCHIRM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741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BUCH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4752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37793" y="6159486"/>
            <a:ext cx="691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BUCH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504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96642" y="518980"/>
            <a:ext cx="691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BETON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0688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8880" y="5925490"/>
            <a:ext cx="691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BRILLE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0412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2137" y="435825"/>
            <a:ext cx="5983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</p:spTree>
    <p:extLst>
      <p:ext uri="{BB962C8B-B14F-4D97-AF65-F5344CB8AC3E}">
        <p14:creationId xmlns:p14="http://schemas.microsoft.com/office/powerpoint/2010/main" val="86167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56392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266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948" y="217847"/>
            <a:ext cx="5131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BLEISTIFTE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970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48" y="193002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140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46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208" y="4179628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80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79" y="4185828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138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036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651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784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431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CRANIDOS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035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05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866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BLEISTIFTE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BUCH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1544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BLEISTIFTE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BUCH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197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REGENSCHIRM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220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BETON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89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BETON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051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BRILLE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091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BRILLE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617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BUCH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6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5639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BUCH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4823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BUCH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333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6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1015</TotalTime>
  <Words>66</Words>
  <Application>Microsoft Office PowerPoint</Application>
  <PresentationFormat>Custom</PresentationFormat>
  <Paragraphs>66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5" baseType="lpstr">
      <vt:lpstr>Arial</vt:lpstr>
      <vt:lpstr>Calibri</vt:lpstr>
      <vt:lpstr>Calibri Light</vt:lpstr>
      <vt:lpstr>Office Theme</vt:lpstr>
      <vt:lpstr>Targets</vt:lpstr>
      <vt:lpstr>CRANIDOS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shelmet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Bergmite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MAGEARNA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GOURGEIST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Moran Yorovich</dc:creator>
  <cp:lastModifiedBy>Tal Moran Yorovich</cp:lastModifiedBy>
  <cp:revision>72</cp:revision>
  <dcterms:created xsi:type="dcterms:W3CDTF">2018-12-07T18:25:49Z</dcterms:created>
  <dcterms:modified xsi:type="dcterms:W3CDTF">2019-11-05T20:10:47Z</dcterms:modified>
</cp:coreProperties>
</file>