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9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54</cp:revision>
  <dcterms:created xsi:type="dcterms:W3CDTF">2018-12-07T18:25:49Z</dcterms:created>
  <dcterms:modified xsi:type="dcterms:W3CDTF">2019-06-07T07:54:02Z</dcterms:modified>
</cp:coreProperties>
</file>