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7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DAÑINO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DAÑINO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OFENSIVO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OFENSIVO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PROBLEMÁTICO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PROBLEMÁTICO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MOLESTO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MOLESTO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TERRORÍFICO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TERRORÍFICO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MALSANO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MALSANO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INÚTIL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INÚTIL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AVERSIVO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AVERSIVO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INDESEABLE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INDESEABLE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TRANQUILIZADOR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TRANQUILIZADOR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DESEABLE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DESEABLE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APETECIBLE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APETECIBLE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PROVECHOSO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PROVECHOSO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RELAJANTE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RELAJANTE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VALIOSO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VALIOSO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ESTUPENDO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ESTUPENDO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RECOMENDABLE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RECOMENDABLE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61</cp:revision>
  <dcterms:created xsi:type="dcterms:W3CDTF">2018-12-07T18:25:49Z</dcterms:created>
  <dcterms:modified xsi:type="dcterms:W3CDTF">2019-11-22T12:35:40Z</dcterms:modified>
</cp:coreProperties>
</file>