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7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PARAGUAS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GAFAS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shelmet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CEMENTO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GAFAS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LÁPICES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Bergmite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ORDENADOR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LÁPICES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smtClean="0"/>
              <a:t>PALPITOAD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PALPITOAD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PALPITOAD</a:t>
            </a: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PALPITOAD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PALPITOAD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PARAGUAS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ORDENADOR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LÁPICES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Gollet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CEMENTO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PARAGUAS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890" y="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CEMENTO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CEMENTO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ORDENADOR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ORDENADOR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2" y="1415304"/>
            <a:ext cx="3355056" cy="448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1" y="1415304"/>
            <a:ext cx="3363445" cy="448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PARAGUAS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1" y="675882"/>
            <a:ext cx="32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PARAGUAS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CEMENTO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GAFAS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ORDENADOR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LÁPICES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LÁPICES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LÁPICES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ORDENADOR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PARAGUAS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CEMENTO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CEMENTO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GAFAS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GAFAS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MAGEARNA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Bergmite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PALPITOAD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69</cp:revision>
  <dcterms:created xsi:type="dcterms:W3CDTF">2018-12-07T18:25:49Z</dcterms:created>
  <dcterms:modified xsi:type="dcterms:W3CDTF">2019-11-22T12:52:43Z</dcterms:modified>
</cp:coreProperties>
</file>