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PARASOL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OKULARY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/>
              <a:t>Grubbin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OKULARY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GRUBBIN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OŁÓWKI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Bergmite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OŁÓWKI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/>
              <a:t>Zorua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PARASOL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OŁÓWKI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/>
              <a:t>Scatterbug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SCATTERBUG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SCATTERBUG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SCATTERBUG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SCATTERBUG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PARASOL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7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6" y="1415304"/>
            <a:ext cx="3355056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374" y="1415304"/>
            <a:ext cx="3363445" cy="448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PARASOL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PARASOL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OKULARY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OŁÓWKI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OŁÓWKI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OŁÓWKI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PARASOL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OKULARY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OKULARY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KSIĄŻKA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Jangmo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Grubbin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Bergmite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Zorua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71</cp:revision>
  <dcterms:created xsi:type="dcterms:W3CDTF">2018-12-07T18:25:49Z</dcterms:created>
  <dcterms:modified xsi:type="dcterms:W3CDTF">2019-11-04T09:53:21Z</dcterms:modified>
</cp:coreProperties>
</file>