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7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zorua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magearna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/>
              <a:t>Bergmite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6" y="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6" y="1415304"/>
            <a:ext cx="3355056" cy="4484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2" y="1415304"/>
            <a:ext cx="3355056" cy="448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1" y="1415304"/>
            <a:ext cx="3363445" cy="448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PENCILS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CRANIDOS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zorua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magearna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Bergmite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64</cp:revision>
  <dcterms:created xsi:type="dcterms:W3CDTF">2018-12-07T18:25:49Z</dcterms:created>
  <dcterms:modified xsi:type="dcterms:W3CDTF">2019-11-19T10:22:04Z</dcterms:modified>
</cp:coreProperties>
</file>