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9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NOCIF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NOCIF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OFFENSIF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OFFENSIF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GÊNANT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GÊNANT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BOULEVERSANT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BOULEVERSANT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MALSAIN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MALSAIN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INUTILE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INUTILE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 AIMABLE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 AIMABLE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INDÉSIRABLE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INDÉSIRABLE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UTILE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UTILE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BÉNÉFIQUE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BÉNÉFIQUE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ATTIRANT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ATTIRANT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DIGNE D'INTÉRÊT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DIGNE D'INTÉRÊT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RELAXANT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BÉNÉFICIAIRE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BÉNÉFICIAIRE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 VALEUR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 VALEUR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FORMIDABLE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FORMIDABLE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LOUABLE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LOUABLE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56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59</cp:revision>
  <dcterms:created xsi:type="dcterms:W3CDTF">2018-12-07T18:25:49Z</dcterms:created>
  <dcterms:modified xsi:type="dcterms:W3CDTF">2019-10-24T11:33:45Z</dcterms:modified>
</cp:coreProperties>
</file>