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Aharoni" panose="02010803020104030203" pitchFamily="2" charset="-79"/>
      <p:bold r:id="rId10"/>
    </p:embeddedFont>
    <p:embeddedFont>
      <p:font typeface="Arial Black" panose="020B0A04020102020204" pitchFamily="34" charset="0"/>
      <p:bold r:id="rId11"/>
    </p:embeddedFont>
    <p:embeddedFont>
      <p:font typeface="Artifakt Element Black" panose="020B0A03050000020004" pitchFamily="34" charset="0"/>
      <p:bold r:id="rId12"/>
      <p:boldItalic r:id="rId13"/>
    </p:embeddedFont>
    <p:embeddedFont>
      <p:font typeface="Artifakt Element Book" panose="020B0503050000020004" pitchFamily="34" charset="0"/>
      <p:regular r:id="rId14"/>
      <p:italic r:id="rId15"/>
    </p:embeddedFont>
    <p:embeddedFont>
      <p:font typeface="Garamond" panose="02020404030301010803" pitchFamily="18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/eD4EgkAYeJmjea1qsKSy5ujs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378828-A8E8-488E-90B6-11AB83F08918}">
  <a:tblStyle styleId="{39378828-A8E8-488E-90B6-11AB83F089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aniketkumar7" TargetMode="External"/><Relationship Id="rId5" Type="http://schemas.openxmlformats.org/officeDocument/2006/relationships/hyperlink" Target="https://github.com/guptaishan17" TargetMode="External"/><Relationship Id="rId4" Type="http://schemas.openxmlformats.org/officeDocument/2006/relationships/hyperlink" Target="https://github.com/Daisy-Zhang/Awesome-Deepfakes-Detecti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79050" y="648625"/>
            <a:ext cx="11888100" cy="1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25150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Territorial Army Cyber Challenge: Innovating for the Future of Defense</a:t>
            </a:r>
            <a:endParaRPr sz="2400" b="1">
              <a:solidFill>
                <a:srgbClr val="25150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420202" y="-437825"/>
            <a:ext cx="8621700" cy="2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500" b="1">
                <a:solidFill>
                  <a:srgbClr val="274E13"/>
                </a:solidFill>
                <a:latin typeface="Garamond"/>
                <a:ea typeface="Garamond"/>
                <a:cs typeface="Garamond"/>
                <a:sym typeface="Garamond"/>
              </a:rPr>
              <a:t>Terrier Cyber Quest 2024  Datathon</a:t>
            </a:r>
            <a:r>
              <a:rPr lang="en-US" sz="1200" b="1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1">
                <a:solidFill>
                  <a:srgbClr val="274E13"/>
                </a:solidFill>
                <a:latin typeface="Garamond"/>
                <a:ea typeface="Garamond"/>
                <a:cs typeface="Garamond"/>
                <a:sym typeface="Garamond"/>
              </a:rPr>
              <a:t>: Track 3 </a:t>
            </a:r>
            <a:endParaRPr sz="3500" b="1">
              <a:solidFill>
                <a:srgbClr val="274E1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30600" y="1422975"/>
            <a:ext cx="1219200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1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</a:rPr>
              <a:t>Real-Time : Deepfake Detection System</a:t>
            </a: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Squad</a:t>
            </a:r>
            <a:endParaRPr sz="2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975" y="19975"/>
            <a:ext cx="3108875" cy="140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"/>
          <p:cNvGraphicFramePr/>
          <p:nvPr>
            <p:extLst>
              <p:ext uri="{D42A27DB-BD31-4B8C-83A1-F6EECF244321}">
                <p14:modId xmlns:p14="http://schemas.microsoft.com/office/powerpoint/2010/main" val="2220936659"/>
              </p:ext>
            </p:extLst>
          </p:nvPr>
        </p:nvGraphicFramePr>
        <p:xfrm>
          <a:off x="1524000" y="4419500"/>
          <a:ext cx="9674350" cy="2057878"/>
        </p:xfrm>
        <a:graphic>
          <a:graphicData uri="http://schemas.openxmlformats.org/drawingml/2006/table">
            <a:tbl>
              <a:tblPr>
                <a:noFill/>
                <a:tableStyleId>{39378828-A8E8-488E-90B6-11AB83F08918}</a:tableStyleId>
              </a:tblPr>
              <a:tblGrid>
                <a:gridCol w="483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7225">
                <a:tc>
                  <a:txBody>
                    <a:bodyPr/>
                    <a:lstStyle/>
                    <a:p>
                      <a:pPr marL="285750" lvl="0" indent="-2349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Team Member  1 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  <a:p>
                      <a:pPr marL="285750" lvl="0" indent="-2349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Name: Aniket Kumar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  <a:p>
                      <a:pPr marL="285750" lvl="0" indent="-2349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email id: </a:t>
                      </a:r>
                      <a:r>
                        <a:rPr lang="en-US" sz="1600" b="1" dirty="0" err="1">
                          <a:solidFill>
                            <a:schemeClr val="dk1"/>
                          </a:solidFill>
                        </a:rPr>
                        <a:t>aniketkumar.nikeman@gmailcom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  <a:p>
                      <a:pPr marL="285750" lvl="0" indent="-2349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Mobile No: 8328354138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285750" lvl="0" indent="-1333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Team Member Name 2: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  <a:p>
                      <a:pPr marL="285750" lvl="0" indent="-2349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Name: Ishan Gupta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  <a:p>
                      <a:pPr marL="285750" lvl="0" indent="-2349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email id: guptaishan642@gmail.com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  <a:p>
                      <a:pPr marL="285750" lvl="0" indent="-234950" algn="just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•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Mobile No: 7973970418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274E13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Real Time Deep Fake Detection System</a:t>
            </a:r>
            <a:endParaRPr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-1" y="2064921"/>
            <a:ext cx="12192000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3200"/>
            </a:pPr>
            <a:r>
              <a:rPr lang="en-US" sz="1800" u="sng" dirty="0">
                <a:solidFill>
                  <a:srgbClr val="274E13"/>
                </a:solidFill>
                <a:latin typeface="Arial Black" panose="020B0A04020102020204" pitchFamily="34" charset="0"/>
                <a:sym typeface="Arial"/>
              </a:rPr>
              <a:t>The proposed prototype is a real-time deepfake detection system designed to analyze and flag deepfakes in images. It processes image data to detect subtle manipulations and alterations in facial features, lighting inconsistencies, and pixel-level artifacts, ensuring fast and accurate identification of fake content. The system uses a pre-trained deep learning model to differentiate between real and manipulated images.</a:t>
            </a:r>
            <a:endParaRPr sz="1800" u="sng" dirty="0">
              <a:solidFill>
                <a:srgbClr val="274E13"/>
              </a:solidFill>
              <a:latin typeface="Arial Black" panose="020B0A04020102020204" pitchFamily="34" charset="0"/>
              <a:sym typeface="Arial"/>
            </a:endParaRP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200" b="1" u="sng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200" b="1" u="sng" dirty="0">
                <a:solidFill>
                  <a:schemeClr val="dk2"/>
                </a:solidFill>
                <a:latin typeface="Arial Black" panose="020B0A04020102020204" pitchFamily="34" charset="0"/>
                <a:sym typeface="Arial"/>
              </a:rPr>
              <a:t>Key Features of the Prototype:</a:t>
            </a:r>
          </a:p>
          <a:p>
            <a:pPr marL="342900" marR="0" lvl="0" indent="-215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1200" b="1" u="sng" dirty="0">
              <a:solidFill>
                <a:schemeClr val="dk2"/>
              </a:solidFill>
              <a:latin typeface="Arial Black" panose="020B0A04020102020204" pitchFamily="34" charset="0"/>
              <a:sym typeface="Arial"/>
            </a:endParaRPr>
          </a:p>
          <a:p>
            <a:pPr marL="342900" marR="0" lvl="0" indent="-215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200" b="1" u="sng" dirty="0">
                <a:solidFill>
                  <a:schemeClr val="dk2"/>
                </a:solidFill>
                <a:latin typeface="Arial Black" panose="020B0A04020102020204" pitchFamily="34" charset="0"/>
                <a:sym typeface="Arial"/>
              </a:rPr>
              <a:t>  Real-time Image Processing: The system processes incoming image data on the fly and provides instant feedback on whether the image is fake or authentic.</a:t>
            </a:r>
          </a:p>
          <a:p>
            <a:pPr marL="342900" marR="0" lvl="0" indent="-215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1200" b="1" u="sng" dirty="0">
              <a:solidFill>
                <a:schemeClr val="dk2"/>
              </a:solidFill>
              <a:latin typeface="Arial Black" panose="020B0A04020102020204" pitchFamily="34" charset="0"/>
              <a:sym typeface="Arial"/>
            </a:endParaRPr>
          </a:p>
          <a:p>
            <a:pPr marL="342900" marR="0" lvl="0" indent="-215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200" b="1" u="sng" dirty="0">
                <a:solidFill>
                  <a:schemeClr val="dk2"/>
                </a:solidFill>
                <a:latin typeface="Arial Black" panose="020B0A04020102020204" pitchFamily="34" charset="0"/>
                <a:sym typeface="Arial"/>
              </a:rPr>
              <a:t>Scalable Framework: Built with scalability in mind, the prototype can handle multiple data streams simultaneously, making it useful for large-scale applications like content moderation or social media monitoring.</a:t>
            </a:r>
          </a:p>
          <a:p>
            <a:pPr marL="342900" marR="0" lvl="0" indent="-215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1200" b="1" u="sng" dirty="0">
              <a:solidFill>
                <a:schemeClr val="dk2"/>
              </a:solidFill>
              <a:latin typeface="Arial Black" panose="020B0A04020102020204" pitchFamily="34" charset="0"/>
              <a:sym typeface="Arial"/>
            </a:endParaRPr>
          </a:p>
          <a:p>
            <a:pPr marL="342900" marR="0" lvl="0" indent="-215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200" b="1" u="sng" dirty="0">
                <a:solidFill>
                  <a:schemeClr val="dk2"/>
                </a:solidFill>
                <a:latin typeface="Arial Black" panose="020B0A04020102020204" pitchFamily="34" charset="0"/>
                <a:sym typeface="Arial"/>
              </a:rPr>
              <a:t>User-Friendly Interface: The system has a simple UI for users to upload or stream images and view results in real-time, including detailed reports on detected anomalies.</a:t>
            </a:r>
          </a:p>
          <a:p>
            <a:pPr marL="342900" marR="0" lvl="0" indent="-215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1200" b="1" u="sng" dirty="0">
              <a:solidFill>
                <a:schemeClr val="dk2"/>
              </a:solidFill>
              <a:latin typeface="Arial Black" panose="020B0A04020102020204" pitchFamily="34" charset="0"/>
              <a:sym typeface="Arial"/>
            </a:endParaRPr>
          </a:p>
          <a:p>
            <a:pPr marL="342900" marR="0" lvl="0" indent="-215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200" b="1" u="sng" dirty="0">
                <a:solidFill>
                  <a:schemeClr val="dk2"/>
                </a:solidFill>
                <a:latin typeface="Arial Black" panose="020B0A04020102020204" pitchFamily="34" charset="0"/>
                <a:sym typeface="Arial"/>
              </a:rPr>
              <a:t>Accuracy and Speed: Leveraging modern CNN architectures, the system balances detection accuracy with computational efficiency, ensuring quick responses even with complex manipulations.</a:t>
            </a:r>
          </a:p>
          <a:p>
            <a:pPr marL="342900" marR="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u="sng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575" y="56050"/>
            <a:ext cx="2617300" cy="13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274E13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b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111" name="Google Shape;111;p3"/>
          <p:cNvSpPr txBox="1"/>
          <p:nvPr/>
        </p:nvSpPr>
        <p:spPr>
          <a:xfrm>
            <a:off x="609600" y="840437"/>
            <a:ext cx="109728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Python: The primary language for developing the prototype due to its rich ecosystem for machine learning, deep learning, and image processing.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Artifakt Element Black" panose="020B0A03050000020004" pitchFamily="34" charset="0"/>
              <a:ea typeface="Artifakt Element Black" panose="020B0A03050000020004" pitchFamily="34" charset="0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Libraries: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TensorFlow or </a:t>
            </a:r>
            <a:r>
              <a:rPr lang="en-US" dirty="0" err="1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PyTorch</a:t>
            </a: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 for model building and training.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OpenCV for image processing tasks (like face detection, image alignment).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Artifakt Element Black" panose="020B0A03050000020004" pitchFamily="34" charset="0"/>
              <a:ea typeface="Artifakt Element Black" panose="020B0A03050000020004" pitchFamily="34" charset="0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2. Frameworks: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TensorFlow or </a:t>
            </a:r>
            <a:r>
              <a:rPr lang="en-US" dirty="0" err="1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PyTorch</a:t>
            </a: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: For implementing deep learning models (CNN architecture).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Keras</a:t>
            </a: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 (if using TensorFlow): A high-level API for building and training the model.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Flask or </a:t>
            </a:r>
            <a:r>
              <a:rPr lang="en-US" dirty="0" err="1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FastAPI</a:t>
            </a: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: For deploying the prototype as a web-based service where users can upload images and get real-time feedback.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Artifakt Element Black" panose="020B0A03050000020004" pitchFamily="34" charset="0"/>
              <a:ea typeface="Artifakt Element Black" panose="020B0A03050000020004" pitchFamily="34" charset="0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3. Tools: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Jupyter</a:t>
            </a: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 Notebook: For initial model development, experimentation, and training.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Git: For version control and collaboration.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NVIDIA GPUs: (If available) For faster model training, especially when dealing with large image datasets.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US" dirty="0">
              <a:solidFill>
                <a:schemeClr val="dk1"/>
              </a:solidFill>
              <a:latin typeface="Artifakt Element Black" panose="020B0A03050000020004" pitchFamily="34" charset="0"/>
              <a:ea typeface="Artifakt Element Black" panose="020B0A03050000020004" pitchFamily="34" charset="0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4. Hardware Requirements: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High-performance GPU (like NVIDIA RTX series) for faster deep learning model training</a:t>
            </a:r>
            <a:r>
              <a:rPr lang="en-US" sz="1000" dirty="0">
                <a:solidFill>
                  <a:schemeClr val="dk1"/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  <a:sym typeface="Arial"/>
              </a:rPr>
              <a:t>.</a:t>
            </a:r>
          </a:p>
        </p:txBody>
      </p: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8692" y="-272724"/>
            <a:ext cx="3124650" cy="15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274E13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80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 dirty="0"/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250" y="59275"/>
            <a:ext cx="2428750" cy="12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6A918D-2AA5-3C7D-D8C0-7D77BECAC69B}"/>
              </a:ext>
            </a:extLst>
          </p:cNvPr>
          <p:cNvSpPr txBox="1"/>
          <p:nvPr/>
        </p:nvSpPr>
        <p:spPr>
          <a:xfrm>
            <a:off x="898358" y="832100"/>
            <a:ext cx="100584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Technical Feasibility: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Real-time detection is possible using pre-trained models (ResNet50, Efficient Net) and optimized GPU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Compatible with various platforms, including AWS, Google Cloud, and local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Economic Feasibility: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Low development costs using open-source tools and transfer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Manageable deployment costs with optimized cloud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Market Feasibility: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High demand in media, law enforcement, and cybersecurity sectors.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Easy integration with existing content moderation platforms.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1600" b="1" dirty="0">
                <a:latin typeface="Arial Black" panose="020B0A04020102020204" pitchFamily="34" charset="0"/>
              </a:rPr>
              <a:t>Potential Challenges and Risks</a:t>
            </a:r>
            <a:endParaRPr lang="en-US" sz="1200" b="1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Technical Issues:</a:t>
            </a: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Detecting newer, more realistic deepfakes.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Maintaining real-time detection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Data Problems:</a:t>
            </a: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Bias in training data might limit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The system could be vulnerable to tricks or bypass attempts.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Operational Concerns:</a:t>
            </a: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Handling large volumes of images may require more resources.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Cloud and hardware costs could increase.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Legal &amp; Ethical Risks:</a:t>
            </a: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Mislabeling real images as deepfakes could cause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Ensuring privacy laws are followed when processing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274E13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 dirty="0"/>
          </a:p>
        </p:txBody>
      </p:sp>
      <p:sp>
        <p:nvSpPr>
          <p:cNvPr id="131" name="Google Shape;131;p5"/>
          <p:cNvSpPr txBox="1"/>
          <p:nvPr/>
        </p:nvSpPr>
        <p:spPr>
          <a:xfrm>
            <a:off x="609599" y="1044882"/>
            <a:ext cx="9269475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>
                <a:latin typeface="Arial Black" panose="020B0A04020102020204" pitchFamily="34" charset="0"/>
              </a:rPr>
              <a:t> Impact on the Public:</a:t>
            </a:r>
            <a:endParaRPr lang="en-US" sz="1800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Black" panose="020B0A04020102020204" pitchFamily="34" charset="0"/>
              </a:rPr>
              <a:t>Helps people trust the content they see online by identifying fake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Black" panose="020B0A04020102020204" pitchFamily="34" charset="0"/>
              </a:rPr>
              <a:t>Stops the spread of harmful and misleading deepfakes.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Black" panose="020B0A04020102020204" pitchFamily="34" charset="0"/>
              </a:rPr>
              <a:t>Impact on Law Enforcement:</a:t>
            </a:r>
            <a:endParaRPr lang="en-US" sz="1800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Black" panose="020B0A04020102020204" pitchFamily="34" charset="0"/>
              </a:rPr>
              <a:t>Strengthens investigations by catching fake images used in crimes.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Black" panose="020B0A04020102020204" pitchFamily="34" charset="0"/>
              </a:rPr>
              <a:t>Improves national security by identifying threats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Black" panose="020B0A04020102020204" pitchFamily="34" charset="0"/>
              </a:rPr>
              <a:t>Impact on Businesses:</a:t>
            </a:r>
            <a:endParaRPr lang="en-US" sz="1800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Black" panose="020B0A04020102020204" pitchFamily="34" charset="0"/>
              </a:rPr>
              <a:t>Protects brands from being used in fake or harmful ways.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Black" panose="020B0A04020102020204" pitchFamily="34" charset="0"/>
              </a:rPr>
              <a:t>Helps maintain the credibility of businesses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Black" panose="020B0A04020102020204" pitchFamily="34" charset="0"/>
              </a:rPr>
              <a:t>Benefits:</a:t>
            </a:r>
            <a:endParaRPr lang="en-US" sz="1800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Black" panose="020B0A04020102020204" pitchFamily="34" charset="0"/>
              </a:rPr>
              <a:t>Social:</a:t>
            </a:r>
            <a:r>
              <a:rPr lang="en-US" sz="1800" dirty="0">
                <a:latin typeface="Arial Black" panose="020B0A04020102020204" pitchFamily="34" charset="0"/>
              </a:rPr>
              <a:t> Reduces online scams, misinformation, and cybercrime.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Black" panose="020B0A04020102020204" pitchFamily="34" charset="0"/>
              </a:rPr>
              <a:t>Economic:</a:t>
            </a:r>
            <a:r>
              <a:rPr lang="en-US" sz="1800" dirty="0">
                <a:latin typeface="Arial Black" panose="020B0A04020102020204" pitchFamily="34" charset="0"/>
              </a:rPr>
              <a:t> Saves money for companies and governments by preventing fake content from causing damage.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Black" panose="020B0A04020102020204" pitchFamily="34" charset="0"/>
              </a:rPr>
              <a:t>Environmental:</a:t>
            </a:r>
            <a:r>
              <a:rPr lang="en-US" sz="1800" dirty="0">
                <a:latin typeface="Arial Black" panose="020B0A04020102020204" pitchFamily="34" charset="0"/>
              </a:rPr>
              <a:t> Uses efficient technology that reduces the need for extra resources and storage.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endParaRPr dirty="0"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250" y="59275"/>
            <a:ext cx="2428750" cy="12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274E13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255639" y="-50525"/>
            <a:ext cx="10972800" cy="143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 dirty="0"/>
          </a:p>
        </p:txBody>
      </p:sp>
      <p:sp>
        <p:nvSpPr>
          <p:cNvPr id="141" name="Google Shape;141;p6"/>
          <p:cNvSpPr txBox="1"/>
          <p:nvPr/>
        </p:nvSpPr>
        <p:spPr>
          <a:xfrm>
            <a:off x="963561" y="1367908"/>
            <a:ext cx="947107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b="1" i="0" u="none" strike="noStrike" cap="none" dirty="0">
                <a:solidFill>
                  <a:srgbClr val="000000"/>
                </a:solidFill>
                <a:latin typeface="Artifakt Element Book" panose="020B0503050000020004" pitchFamily="34" charset="0"/>
                <a:ea typeface="Artifakt Element Book" panose="020B0503050000020004" pitchFamily="34" charset="0"/>
                <a:sym typeface="Arial"/>
              </a:rPr>
              <a:t>Research Paper : https://www.researchgate.net/publication/380854768_Deepfake_Detection_Of_Images</a:t>
            </a:r>
          </a:p>
        </p:txBody>
      </p:sp>
      <p:sp>
        <p:nvSpPr>
          <p:cNvPr id="142" name="Google Shape;142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250" y="59275"/>
            <a:ext cx="2428750" cy="12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75CB36-0820-A2D1-F13A-18E41F273490}"/>
              </a:ext>
            </a:extLst>
          </p:cNvPr>
          <p:cNvSpPr txBox="1"/>
          <p:nvPr/>
        </p:nvSpPr>
        <p:spPr>
          <a:xfrm>
            <a:off x="963561" y="1854746"/>
            <a:ext cx="833314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https://www.kaggle.com/datasets/manjilkarki/deepfake-and-real-images</a:t>
            </a:r>
          </a:p>
          <a:p>
            <a:r>
              <a:rPr lang="en-IN" sz="2000" b="1" dirty="0"/>
              <a:t> https://zenodo.org/records/5528418#.YpdlS2hBzDd</a:t>
            </a:r>
          </a:p>
          <a:p>
            <a:r>
              <a:rPr lang="en-IN" sz="2000" b="1" dirty="0"/>
              <a:t> https://sweet-marigold-59c354.netlify.app/</a:t>
            </a:r>
          </a:p>
          <a:p>
            <a:r>
              <a:rPr lang="en-IN" sz="2000" b="1" dirty="0"/>
              <a:t> https://abhijithjadhav.medium.com/deepfake-video-detection-using-long-short-term-memory-df3674f83ecc</a:t>
            </a:r>
          </a:p>
          <a:p>
            <a:r>
              <a:rPr lang="en-IN" sz="2000" b="1" dirty="0"/>
              <a:t> https://github.com/aaronchong888/DeepFake-Detect</a:t>
            </a:r>
          </a:p>
          <a:p>
            <a:r>
              <a:rPr lang="en-IN" sz="2000" b="1" dirty="0"/>
              <a:t> </a:t>
            </a:r>
            <a:r>
              <a:rPr lang="en-IN" sz="2000" b="1" dirty="0">
                <a:hlinkClick r:id="rId4"/>
              </a:rPr>
              <a:t>https://github.com/Daisy-Zhang/Awesome-Deepfakes-Detection</a:t>
            </a:r>
            <a:endParaRPr lang="en-IN" sz="2000" b="1" dirty="0"/>
          </a:p>
          <a:p>
            <a:r>
              <a:rPr lang="en-IN" sz="2000" b="1" dirty="0">
                <a:hlinkClick r:id="rId5"/>
              </a:rPr>
              <a:t> https://github.com/guptaishan17</a:t>
            </a:r>
            <a:endParaRPr lang="en-IN" sz="2000" b="1" dirty="0"/>
          </a:p>
          <a:p>
            <a:r>
              <a:rPr lang="en-IN" sz="2000" b="1" dirty="0">
                <a:hlinkClick r:id="rId6"/>
              </a:rPr>
              <a:t> https://github.com/ianiketkumar7</a:t>
            </a:r>
            <a:endParaRPr lang="en-IN" sz="2000" b="1" dirty="0"/>
          </a:p>
          <a:p>
            <a:endParaRPr lang="en-IN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274E13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0" y="1791032"/>
            <a:ext cx="12192000" cy="4319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93C47D"/>
          </a:solidFill>
          <a:ln w="3810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Kindly keep the maximum slides limit up to </a:t>
            </a:r>
            <a:r>
              <a:rPr lang="en-US" sz="1800" b="1">
                <a:solidFill>
                  <a:schemeClr val="dk1"/>
                </a:solidFill>
              </a:rPr>
              <a:t>seven </a:t>
            </a:r>
            <a:r>
              <a:rPr lang="en-US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>
                <a:solidFill>
                  <a:srgbClr val="C00000"/>
                </a:solidFill>
              </a:rPr>
              <a:t>7</a:t>
            </a:r>
            <a:r>
              <a:rPr lang="en-US" sz="18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Including the title slide)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avoid paragraphs and post your idea in points /diagrams / Infographics /pictures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your explanation precise and easy to understand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should be unique and novel. 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only use provided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making the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without changing the idea details pointers (mentioned in previous slides).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9817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INSTRUCTIONS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ensure below pointers are met while submitting the </a:t>
            </a:r>
            <a:r>
              <a:rPr lang="en-US" sz="1800" b="1">
                <a:solidFill>
                  <a:schemeClr val="dk1"/>
                </a:solidFill>
              </a:rPr>
              <a:t>Project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PPT: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Office PowerPoint</Application>
  <PresentationFormat>Widescreen</PresentationFormat>
  <Paragraphs>114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Calibri</vt:lpstr>
      <vt:lpstr>Artifakt Element Black</vt:lpstr>
      <vt:lpstr>Aharoni</vt:lpstr>
      <vt:lpstr>Times New Roman</vt:lpstr>
      <vt:lpstr>Arial Black</vt:lpstr>
      <vt:lpstr>Artifakt Element Book</vt:lpstr>
      <vt:lpstr>Garamond</vt:lpstr>
      <vt:lpstr>Oswald</vt:lpstr>
      <vt:lpstr>Arial</vt:lpstr>
      <vt:lpstr>Office Theme</vt:lpstr>
      <vt:lpstr>Terrier Cyber Quest 2024  Datathon : Track 3 </vt:lpstr>
      <vt:lpstr> Real Time Deep Fake Detection System</vt:lpstr>
      <vt:lpstr>TECHNICAL APPROACH </vt:lpstr>
      <vt:lpstr>FEASIBILITY AND VIABILITY</vt:lpstr>
      <vt:lpstr>IMPACT AND BENEFITS</vt:lpstr>
      <vt:lpstr>RESEARCH  AND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Crowdfunder</dc:creator>
  <cp:lastModifiedBy>Ishan Gupta</cp:lastModifiedBy>
  <cp:revision>1</cp:revision>
  <dcterms:created xsi:type="dcterms:W3CDTF">2013-12-12T18:46:50Z</dcterms:created>
  <dcterms:modified xsi:type="dcterms:W3CDTF">2024-10-04T13:59:40Z</dcterms:modified>
</cp:coreProperties>
</file>