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601A52-7EC3-427C-BF93-299B2FF8C38A}" v="149" dt="2022-12-08T02:01:39.4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4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Chadwick" userId="8f923caf28e0d8f5" providerId="LiveId" clId="{9C601A52-7EC3-427C-BF93-299B2FF8C38A}"/>
    <pc:docChg chg="undo redo custSel addSld modSld">
      <pc:chgData name="Ian Chadwick" userId="8f923caf28e0d8f5" providerId="LiveId" clId="{9C601A52-7EC3-427C-BF93-299B2FF8C38A}" dt="2022-12-08T02:01:39.479" v="398"/>
      <pc:docMkLst>
        <pc:docMk/>
      </pc:docMkLst>
      <pc:sldChg chg="modAnim">
        <pc:chgData name="Ian Chadwick" userId="8f923caf28e0d8f5" providerId="LiveId" clId="{9C601A52-7EC3-427C-BF93-299B2FF8C38A}" dt="2022-12-08T01:58:08.179" v="374"/>
        <pc:sldMkLst>
          <pc:docMk/>
          <pc:sldMk cId="2391017075" sldId="257"/>
        </pc:sldMkLst>
      </pc:sldChg>
      <pc:sldChg chg="addSp delSp modSp mod delAnim modAnim">
        <pc:chgData name="Ian Chadwick" userId="8f923caf28e0d8f5" providerId="LiveId" clId="{9C601A52-7EC3-427C-BF93-299B2FF8C38A}" dt="2022-12-08T02:01:39.479" v="398"/>
        <pc:sldMkLst>
          <pc:docMk/>
          <pc:sldMk cId="85851201" sldId="258"/>
        </pc:sldMkLst>
        <pc:spChg chg="mod">
          <ac:chgData name="Ian Chadwick" userId="8f923caf28e0d8f5" providerId="LiveId" clId="{9C601A52-7EC3-427C-BF93-299B2FF8C38A}" dt="2022-12-08T01:22:57.980" v="20" actId="1076"/>
          <ac:spMkLst>
            <pc:docMk/>
            <pc:sldMk cId="85851201" sldId="258"/>
            <ac:spMk id="5" creationId="{EF1E05F7-483B-56C0-DCF9-C5F96B7FB378}"/>
          </ac:spMkLst>
        </pc:spChg>
        <pc:spChg chg="add del mod">
          <ac:chgData name="Ian Chadwick" userId="8f923caf28e0d8f5" providerId="LiveId" clId="{9C601A52-7EC3-427C-BF93-299B2FF8C38A}" dt="2022-12-08T01:22:36.277" v="9"/>
          <ac:spMkLst>
            <pc:docMk/>
            <pc:sldMk cId="85851201" sldId="258"/>
            <ac:spMk id="16" creationId="{2491795E-178B-97F4-BEAE-630F6A1A171C}"/>
          </ac:spMkLst>
        </pc:spChg>
        <pc:spChg chg="add mod">
          <ac:chgData name="Ian Chadwick" userId="8f923caf28e0d8f5" providerId="LiveId" clId="{9C601A52-7EC3-427C-BF93-299B2FF8C38A}" dt="2022-12-08T01:23:10.257" v="24" actId="1076"/>
          <ac:spMkLst>
            <pc:docMk/>
            <pc:sldMk cId="85851201" sldId="258"/>
            <ac:spMk id="19" creationId="{3C4AE90A-AD33-347C-DFA8-241D7FFB5D1D}"/>
          </ac:spMkLst>
        </pc:spChg>
        <pc:spChg chg="add mod">
          <ac:chgData name="Ian Chadwick" userId="8f923caf28e0d8f5" providerId="LiveId" clId="{9C601A52-7EC3-427C-BF93-299B2FF8C38A}" dt="2022-12-08T01:24:15.568" v="42" actId="1076"/>
          <ac:spMkLst>
            <pc:docMk/>
            <pc:sldMk cId="85851201" sldId="258"/>
            <ac:spMk id="20" creationId="{7B9491D2-FE44-C51D-09BB-6CB3AE35F535}"/>
          </ac:spMkLst>
        </pc:spChg>
        <pc:spChg chg="add mod">
          <ac:chgData name="Ian Chadwick" userId="8f923caf28e0d8f5" providerId="LiveId" clId="{9C601A52-7EC3-427C-BF93-299B2FF8C38A}" dt="2022-12-08T01:24:47.441" v="53" actId="1076"/>
          <ac:spMkLst>
            <pc:docMk/>
            <pc:sldMk cId="85851201" sldId="258"/>
            <ac:spMk id="21" creationId="{6B2B8459-C864-FB83-065F-9944B129D3EE}"/>
          </ac:spMkLst>
        </pc:spChg>
        <pc:spChg chg="add del">
          <ac:chgData name="Ian Chadwick" userId="8f923caf28e0d8f5" providerId="LiveId" clId="{9C601A52-7EC3-427C-BF93-299B2FF8C38A}" dt="2022-12-08T01:25:36.400" v="60" actId="478"/>
          <ac:spMkLst>
            <pc:docMk/>
            <pc:sldMk cId="85851201" sldId="258"/>
            <ac:spMk id="25" creationId="{98D3E9F6-9E92-6041-13D0-C9C40A7A23AB}"/>
          </ac:spMkLst>
        </pc:spChg>
        <pc:spChg chg="add mod">
          <ac:chgData name="Ian Chadwick" userId="8f923caf28e0d8f5" providerId="LiveId" clId="{9C601A52-7EC3-427C-BF93-299B2FF8C38A}" dt="2022-12-08T01:25:50.403" v="73" actId="20577"/>
          <ac:spMkLst>
            <pc:docMk/>
            <pc:sldMk cId="85851201" sldId="258"/>
            <ac:spMk id="26" creationId="{522019B0-7F2E-04B3-50E4-9AF5CA754C3F}"/>
          </ac:spMkLst>
        </pc:spChg>
        <pc:spChg chg="add del">
          <ac:chgData name="Ian Chadwick" userId="8f923caf28e0d8f5" providerId="LiveId" clId="{9C601A52-7EC3-427C-BF93-299B2FF8C38A}" dt="2022-12-08T01:26:08.270" v="75" actId="478"/>
          <ac:spMkLst>
            <pc:docMk/>
            <pc:sldMk cId="85851201" sldId="258"/>
            <ac:spMk id="27" creationId="{8F19FF55-64A0-CD05-AB3E-025E160D34BA}"/>
          </ac:spMkLst>
        </pc:spChg>
        <pc:spChg chg="add mod">
          <ac:chgData name="Ian Chadwick" userId="8f923caf28e0d8f5" providerId="LiveId" clId="{9C601A52-7EC3-427C-BF93-299B2FF8C38A}" dt="2022-12-08T01:26:18.938" v="84" actId="20577"/>
          <ac:spMkLst>
            <pc:docMk/>
            <pc:sldMk cId="85851201" sldId="258"/>
            <ac:spMk id="28" creationId="{501206AF-7D38-FA4B-8682-3E53B8001F3B}"/>
          </ac:spMkLst>
        </pc:spChg>
        <pc:spChg chg="add del mod">
          <ac:chgData name="Ian Chadwick" userId="8f923caf28e0d8f5" providerId="LiveId" clId="{9C601A52-7EC3-427C-BF93-299B2FF8C38A}" dt="2022-12-08T01:27:02.236" v="98" actId="478"/>
          <ac:spMkLst>
            <pc:docMk/>
            <pc:sldMk cId="85851201" sldId="258"/>
            <ac:spMk id="30" creationId="{2CD2D9D2-16EB-991A-76DD-8B0FF4BEF724}"/>
          </ac:spMkLst>
        </pc:spChg>
        <pc:spChg chg="add mod">
          <ac:chgData name="Ian Chadwick" userId="8f923caf28e0d8f5" providerId="LiveId" clId="{9C601A52-7EC3-427C-BF93-299B2FF8C38A}" dt="2022-12-08T01:27:43.984" v="108" actId="1076"/>
          <ac:spMkLst>
            <pc:docMk/>
            <pc:sldMk cId="85851201" sldId="258"/>
            <ac:spMk id="42" creationId="{BE849089-938A-09D2-84C7-C215E1D14592}"/>
          </ac:spMkLst>
        </pc:spChg>
        <pc:spChg chg="add mod">
          <ac:chgData name="Ian Chadwick" userId="8f923caf28e0d8f5" providerId="LiveId" clId="{9C601A52-7EC3-427C-BF93-299B2FF8C38A}" dt="2022-12-08T01:28:31.278" v="113" actId="1076"/>
          <ac:spMkLst>
            <pc:docMk/>
            <pc:sldMk cId="85851201" sldId="258"/>
            <ac:spMk id="43" creationId="{010887F3-6BBE-32DA-4AC5-F6B73F92F534}"/>
          </ac:spMkLst>
        </pc:spChg>
        <pc:spChg chg="add mod">
          <ac:chgData name="Ian Chadwick" userId="8f923caf28e0d8f5" providerId="LiveId" clId="{9C601A52-7EC3-427C-BF93-299B2FF8C38A}" dt="2022-12-08T01:32:11.027" v="134" actId="1076"/>
          <ac:spMkLst>
            <pc:docMk/>
            <pc:sldMk cId="85851201" sldId="258"/>
            <ac:spMk id="46" creationId="{C07FFFAE-2ED5-E8C5-16D0-47E371802897}"/>
          </ac:spMkLst>
        </pc:spChg>
        <pc:spChg chg="add del mod">
          <ac:chgData name="Ian Chadwick" userId="8f923caf28e0d8f5" providerId="LiveId" clId="{9C601A52-7EC3-427C-BF93-299B2FF8C38A}" dt="2022-12-08T01:32:46.046" v="144"/>
          <ac:spMkLst>
            <pc:docMk/>
            <pc:sldMk cId="85851201" sldId="258"/>
            <ac:spMk id="47" creationId="{3F2CF298-7117-04A8-03BA-65BA255525D4}"/>
          </ac:spMkLst>
        </pc:spChg>
        <pc:spChg chg="add mod">
          <ac:chgData name="Ian Chadwick" userId="8f923caf28e0d8f5" providerId="LiveId" clId="{9C601A52-7EC3-427C-BF93-299B2FF8C38A}" dt="2022-12-08T01:42:35.197" v="184" actId="20577"/>
          <ac:spMkLst>
            <pc:docMk/>
            <pc:sldMk cId="85851201" sldId="258"/>
            <ac:spMk id="53" creationId="{26D5A052-128E-BF41-528A-6C8DF26DF164}"/>
          </ac:spMkLst>
        </pc:spChg>
        <pc:spChg chg="add mod">
          <ac:chgData name="Ian Chadwick" userId="8f923caf28e0d8f5" providerId="LiveId" clId="{9C601A52-7EC3-427C-BF93-299B2FF8C38A}" dt="2022-12-08T01:36:05.925" v="169" actId="1076"/>
          <ac:spMkLst>
            <pc:docMk/>
            <pc:sldMk cId="85851201" sldId="258"/>
            <ac:spMk id="56" creationId="{4741445E-96E3-844F-2F7F-98F81090EB25}"/>
          </ac:spMkLst>
        </pc:spChg>
        <pc:spChg chg="add mod">
          <ac:chgData name="Ian Chadwick" userId="8f923caf28e0d8f5" providerId="LiveId" clId="{9C601A52-7EC3-427C-BF93-299B2FF8C38A}" dt="2022-12-08T01:36:25.974" v="173" actId="1076"/>
          <ac:spMkLst>
            <pc:docMk/>
            <pc:sldMk cId="85851201" sldId="258"/>
            <ac:spMk id="57" creationId="{E3047C05-54A7-A729-E5CE-4844069E4196}"/>
          </ac:spMkLst>
        </pc:spChg>
        <pc:picChg chg="add mod">
          <ac:chgData name="Ian Chadwick" userId="8f923caf28e0d8f5" providerId="LiveId" clId="{9C601A52-7EC3-427C-BF93-299B2FF8C38A}" dt="2022-12-08T01:36:16.683" v="171" actId="1076"/>
          <ac:picMkLst>
            <pc:docMk/>
            <pc:sldMk cId="85851201" sldId="258"/>
            <ac:picMk id="51" creationId="{E7C12ECF-73BB-7450-D052-C4B0A3F35CB8}"/>
          </ac:picMkLst>
        </pc:picChg>
        <pc:cxnChg chg="mod">
          <ac:chgData name="Ian Chadwick" userId="8f923caf28e0d8f5" providerId="LiveId" clId="{9C601A52-7EC3-427C-BF93-299B2FF8C38A}" dt="2022-12-08T01:22:53.035" v="19" actId="14100"/>
          <ac:cxnSpMkLst>
            <pc:docMk/>
            <pc:sldMk cId="85851201" sldId="258"/>
            <ac:cxnSpMk id="7" creationId="{60CB197A-9238-D19C-9022-DA8A079D0845}"/>
          </ac:cxnSpMkLst>
        </pc:cxnChg>
        <pc:cxnChg chg="mod">
          <ac:chgData name="Ian Chadwick" userId="8f923caf28e0d8f5" providerId="LiveId" clId="{9C601A52-7EC3-427C-BF93-299B2FF8C38A}" dt="2022-12-08T01:24:49.400" v="54" actId="14100"/>
          <ac:cxnSpMkLst>
            <pc:docMk/>
            <pc:sldMk cId="85851201" sldId="258"/>
            <ac:cxnSpMk id="10" creationId="{D4840C6D-8CF7-95D8-9860-EE7E7FE23971}"/>
          </ac:cxnSpMkLst>
        </pc:cxnChg>
        <pc:cxnChg chg="add del mod">
          <ac:chgData name="Ian Chadwick" userId="8f923caf28e0d8f5" providerId="LiveId" clId="{9C601A52-7EC3-427C-BF93-299B2FF8C38A}" dt="2022-12-08T01:25:30.867" v="58" actId="11529"/>
          <ac:cxnSpMkLst>
            <pc:docMk/>
            <pc:sldMk cId="85851201" sldId="258"/>
            <ac:cxnSpMk id="24" creationId="{195E1847-A563-C08E-FC0D-ACEC79ED7263}"/>
          </ac:cxnSpMkLst>
        </pc:cxnChg>
        <pc:cxnChg chg="add del mod">
          <ac:chgData name="Ian Chadwick" userId="8f923caf28e0d8f5" providerId="LiveId" clId="{9C601A52-7EC3-427C-BF93-299B2FF8C38A}" dt="2022-12-08T01:26:27.514" v="87" actId="21"/>
          <ac:cxnSpMkLst>
            <pc:docMk/>
            <pc:sldMk cId="85851201" sldId="258"/>
            <ac:cxnSpMk id="29" creationId="{57FF0625-858E-2130-398A-DA18E6EA78B1}"/>
          </ac:cxnSpMkLst>
        </pc:cxnChg>
        <pc:cxnChg chg="add del mod">
          <ac:chgData name="Ian Chadwick" userId="8f923caf28e0d8f5" providerId="LiveId" clId="{9C601A52-7EC3-427C-BF93-299B2FF8C38A}" dt="2022-12-08T01:27:00.078" v="96" actId="478"/>
          <ac:cxnSpMkLst>
            <pc:docMk/>
            <pc:sldMk cId="85851201" sldId="258"/>
            <ac:cxnSpMk id="31" creationId="{ECC59925-43DB-D1C2-1177-299048AC86F3}"/>
          </ac:cxnSpMkLst>
        </pc:cxnChg>
        <pc:cxnChg chg="add mod">
          <ac:chgData name="Ian Chadwick" userId="8f923caf28e0d8f5" providerId="LiveId" clId="{9C601A52-7EC3-427C-BF93-299B2FF8C38A}" dt="2022-12-08T01:27:15.875" v="101" actId="13822"/>
          <ac:cxnSpMkLst>
            <pc:docMk/>
            <pc:sldMk cId="85851201" sldId="258"/>
            <ac:cxnSpMk id="36" creationId="{B0F5E893-346E-613A-6F9F-B4467228E3AB}"/>
          </ac:cxnSpMkLst>
        </pc:cxnChg>
        <pc:cxnChg chg="add mod">
          <ac:chgData name="Ian Chadwick" userId="8f923caf28e0d8f5" providerId="LiveId" clId="{9C601A52-7EC3-427C-BF93-299B2FF8C38A}" dt="2022-12-08T01:27:30.219" v="105" actId="14100"/>
          <ac:cxnSpMkLst>
            <pc:docMk/>
            <pc:sldMk cId="85851201" sldId="258"/>
            <ac:cxnSpMk id="38" creationId="{AE8CF59A-7870-4503-ED10-414F874279E9}"/>
          </ac:cxnSpMkLst>
        </pc:cxnChg>
        <pc:cxnChg chg="add mod">
          <ac:chgData name="Ian Chadwick" userId="8f923caf28e0d8f5" providerId="LiveId" clId="{9C601A52-7EC3-427C-BF93-299B2FF8C38A}" dt="2022-12-08T01:30:51.464" v="125" actId="13822"/>
          <ac:cxnSpMkLst>
            <pc:docMk/>
            <pc:sldMk cId="85851201" sldId="258"/>
            <ac:cxnSpMk id="45" creationId="{10DF448B-496F-DD31-AFB1-E4E8209E9ADD}"/>
          </ac:cxnSpMkLst>
        </pc:cxnChg>
        <pc:cxnChg chg="add del mod">
          <ac:chgData name="Ian Chadwick" userId="8f923caf28e0d8f5" providerId="LiveId" clId="{9C601A52-7EC3-427C-BF93-299B2FF8C38A}" dt="2022-12-08T01:33:00.923" v="149" actId="478"/>
          <ac:cxnSpMkLst>
            <pc:docMk/>
            <pc:sldMk cId="85851201" sldId="258"/>
            <ac:cxnSpMk id="48" creationId="{604986FD-C5AF-99F3-8F4B-EF6457D34E76}"/>
          </ac:cxnSpMkLst>
        </pc:cxnChg>
        <pc:cxnChg chg="add del mod">
          <ac:chgData name="Ian Chadwick" userId="8f923caf28e0d8f5" providerId="LiveId" clId="{9C601A52-7EC3-427C-BF93-299B2FF8C38A}" dt="2022-12-08T01:32:59.613" v="148" actId="478"/>
          <ac:cxnSpMkLst>
            <pc:docMk/>
            <pc:sldMk cId="85851201" sldId="258"/>
            <ac:cxnSpMk id="49" creationId="{C7BECDFC-2182-DC6A-B358-24E45EADED55}"/>
          </ac:cxnSpMkLst>
        </pc:cxnChg>
        <pc:cxnChg chg="add mod">
          <ac:chgData name="Ian Chadwick" userId="8f923caf28e0d8f5" providerId="LiveId" clId="{9C601A52-7EC3-427C-BF93-299B2FF8C38A}" dt="2022-12-08T01:42:13.313" v="181" actId="14100"/>
          <ac:cxnSpMkLst>
            <pc:docMk/>
            <pc:sldMk cId="85851201" sldId="258"/>
            <ac:cxnSpMk id="52" creationId="{911DAE1B-BAB1-B8EE-B18C-D5DF3AB107FD}"/>
          </ac:cxnSpMkLst>
        </pc:cxnChg>
        <pc:cxnChg chg="add mod">
          <ac:chgData name="Ian Chadwick" userId="8f923caf28e0d8f5" providerId="LiveId" clId="{9C601A52-7EC3-427C-BF93-299B2FF8C38A}" dt="2022-12-08T01:36:47.784" v="180" actId="14100"/>
          <ac:cxnSpMkLst>
            <pc:docMk/>
            <pc:sldMk cId="85851201" sldId="258"/>
            <ac:cxnSpMk id="58" creationId="{EC57C55C-5850-542C-462B-4AB09AC72101}"/>
          </ac:cxnSpMkLst>
        </pc:cxnChg>
        <pc:cxnChg chg="add del mod">
          <ac:chgData name="Ian Chadwick" userId="8f923caf28e0d8f5" providerId="LiveId" clId="{9C601A52-7EC3-427C-BF93-299B2FF8C38A}" dt="2022-12-08T02:00:46.093" v="385"/>
          <ac:cxnSpMkLst>
            <pc:docMk/>
            <pc:sldMk cId="85851201" sldId="258"/>
            <ac:cxnSpMk id="63" creationId="{B04A1F1C-614F-DAC7-66BD-7E84FC2440E0}"/>
          </ac:cxnSpMkLst>
        </pc:cxnChg>
      </pc:sldChg>
      <pc:sldChg chg="addSp delSp modSp new mod modAnim">
        <pc:chgData name="Ian Chadwick" userId="8f923caf28e0d8f5" providerId="LiveId" clId="{9C601A52-7EC3-427C-BF93-299B2FF8C38A}" dt="2022-12-08T01:53:02.946" v="349"/>
        <pc:sldMkLst>
          <pc:docMk/>
          <pc:sldMk cId="4183204198" sldId="259"/>
        </pc:sldMkLst>
        <pc:spChg chg="del">
          <ac:chgData name="Ian Chadwick" userId="8f923caf28e0d8f5" providerId="LiveId" clId="{9C601A52-7EC3-427C-BF93-299B2FF8C38A}" dt="2022-12-08T01:42:47.134" v="186" actId="478"/>
          <ac:spMkLst>
            <pc:docMk/>
            <pc:sldMk cId="4183204198" sldId="259"/>
            <ac:spMk id="2" creationId="{D8798279-EFB1-6A2E-4097-125C3B815E28}"/>
          </ac:spMkLst>
        </pc:spChg>
        <pc:spChg chg="del">
          <ac:chgData name="Ian Chadwick" userId="8f923caf28e0d8f5" providerId="LiveId" clId="{9C601A52-7EC3-427C-BF93-299B2FF8C38A}" dt="2022-12-08T01:42:48.368" v="187" actId="478"/>
          <ac:spMkLst>
            <pc:docMk/>
            <pc:sldMk cId="4183204198" sldId="259"/>
            <ac:spMk id="3" creationId="{3600F16F-C7E1-EC17-2D20-EABD7A597D68}"/>
          </ac:spMkLst>
        </pc:spChg>
        <pc:spChg chg="add mod">
          <ac:chgData name="Ian Chadwick" userId="8f923caf28e0d8f5" providerId="LiveId" clId="{9C601A52-7EC3-427C-BF93-299B2FF8C38A}" dt="2022-12-08T01:48:40.555" v="230" actId="14100"/>
          <ac:spMkLst>
            <pc:docMk/>
            <pc:sldMk cId="4183204198" sldId="259"/>
            <ac:spMk id="6" creationId="{E0903DFE-AA01-9EE6-C247-00C920B5D266}"/>
          </ac:spMkLst>
        </pc:spChg>
        <pc:spChg chg="add del mod">
          <ac:chgData name="Ian Chadwick" userId="8f923caf28e0d8f5" providerId="LiveId" clId="{9C601A52-7EC3-427C-BF93-299B2FF8C38A}" dt="2022-12-08T01:47:41.535" v="209"/>
          <ac:spMkLst>
            <pc:docMk/>
            <pc:sldMk cId="4183204198" sldId="259"/>
            <ac:spMk id="7" creationId="{C5BE27CC-CA01-803C-DF87-0398F3817420}"/>
          </ac:spMkLst>
        </pc:spChg>
        <pc:spChg chg="add mod">
          <ac:chgData name="Ian Chadwick" userId="8f923caf28e0d8f5" providerId="LiveId" clId="{9C601A52-7EC3-427C-BF93-299B2FF8C38A}" dt="2022-12-08T01:48:52.563" v="233" actId="14100"/>
          <ac:spMkLst>
            <pc:docMk/>
            <pc:sldMk cId="4183204198" sldId="259"/>
            <ac:spMk id="8" creationId="{D35FBCA9-C4D5-5BC7-590B-6D134A08AB38}"/>
          </ac:spMkLst>
        </pc:spChg>
        <pc:spChg chg="add mod">
          <ac:chgData name="Ian Chadwick" userId="8f923caf28e0d8f5" providerId="LiveId" clId="{9C601A52-7EC3-427C-BF93-299B2FF8C38A}" dt="2022-12-08T01:50:01.967" v="244" actId="208"/>
          <ac:spMkLst>
            <pc:docMk/>
            <pc:sldMk cId="4183204198" sldId="259"/>
            <ac:spMk id="9" creationId="{C8027DD0-B292-D0C7-ACDD-093B7252B225}"/>
          </ac:spMkLst>
        </pc:spChg>
        <pc:spChg chg="add mod">
          <ac:chgData name="Ian Chadwick" userId="8f923caf28e0d8f5" providerId="LiveId" clId="{9C601A52-7EC3-427C-BF93-299B2FF8C38A}" dt="2022-12-08T01:52:06.151" v="332" actId="113"/>
          <ac:spMkLst>
            <pc:docMk/>
            <pc:sldMk cId="4183204198" sldId="259"/>
            <ac:spMk id="10" creationId="{6BDD4B99-1C4E-6166-735F-1C77A33EDD3E}"/>
          </ac:spMkLst>
        </pc:spChg>
        <pc:spChg chg="add mod">
          <ac:chgData name="Ian Chadwick" userId="8f923caf28e0d8f5" providerId="LiveId" clId="{9C601A52-7EC3-427C-BF93-299B2FF8C38A}" dt="2022-12-08T01:52:09.752" v="334" actId="113"/>
          <ac:spMkLst>
            <pc:docMk/>
            <pc:sldMk cId="4183204198" sldId="259"/>
            <ac:spMk id="11" creationId="{8DB0A673-FA0A-D7B7-CC4D-8B56EC5B91EF}"/>
          </ac:spMkLst>
        </pc:spChg>
        <pc:spChg chg="add mod">
          <ac:chgData name="Ian Chadwick" userId="8f923caf28e0d8f5" providerId="LiveId" clId="{9C601A52-7EC3-427C-BF93-299B2FF8C38A}" dt="2022-12-08T01:52:00.251" v="330" actId="113"/>
          <ac:spMkLst>
            <pc:docMk/>
            <pc:sldMk cId="4183204198" sldId="259"/>
            <ac:spMk id="12" creationId="{5C7C3F31-DF25-9DB1-4350-3FF29F98699B}"/>
          </ac:spMkLst>
        </pc:spChg>
        <pc:picChg chg="add mod">
          <ac:chgData name="Ian Chadwick" userId="8f923caf28e0d8f5" providerId="LiveId" clId="{9C601A52-7EC3-427C-BF93-299B2FF8C38A}" dt="2022-12-08T01:51:58.378" v="329" actId="1076"/>
          <ac:picMkLst>
            <pc:docMk/>
            <pc:sldMk cId="4183204198" sldId="259"/>
            <ac:picMk id="5" creationId="{38391D07-EB7D-3CB9-9EB2-30085F1485B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3408-36F2-4D49-BFD5-74C37954D02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10E8-2C5D-4F7B-9D41-7C70277D9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3408-36F2-4D49-BFD5-74C37954D02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10E8-2C5D-4F7B-9D41-7C70277D9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0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3408-36F2-4D49-BFD5-74C37954D02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10E8-2C5D-4F7B-9D41-7C70277D9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80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3408-36F2-4D49-BFD5-74C37954D02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10E8-2C5D-4F7B-9D41-7C70277D99B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936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3408-36F2-4D49-BFD5-74C37954D02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10E8-2C5D-4F7B-9D41-7C70277D9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34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3408-36F2-4D49-BFD5-74C37954D02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10E8-2C5D-4F7B-9D41-7C70277D9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02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3408-36F2-4D49-BFD5-74C37954D02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10E8-2C5D-4F7B-9D41-7C70277D9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18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3408-36F2-4D49-BFD5-74C37954D02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10E8-2C5D-4F7B-9D41-7C70277D9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52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3408-36F2-4D49-BFD5-74C37954D02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10E8-2C5D-4F7B-9D41-7C70277D9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0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3408-36F2-4D49-BFD5-74C37954D02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10E8-2C5D-4F7B-9D41-7C70277D9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1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3408-36F2-4D49-BFD5-74C37954D02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10E8-2C5D-4F7B-9D41-7C70277D9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0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3408-36F2-4D49-BFD5-74C37954D02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10E8-2C5D-4F7B-9D41-7C70277D9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2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3408-36F2-4D49-BFD5-74C37954D02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10E8-2C5D-4F7B-9D41-7C70277D9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9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3408-36F2-4D49-BFD5-74C37954D02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10E8-2C5D-4F7B-9D41-7C70277D9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3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3408-36F2-4D49-BFD5-74C37954D02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10E8-2C5D-4F7B-9D41-7C70277D9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3408-36F2-4D49-BFD5-74C37954D02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10E8-2C5D-4F7B-9D41-7C70277D9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2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3408-36F2-4D49-BFD5-74C37954D02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10E8-2C5D-4F7B-9D41-7C70277D9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8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CA63408-36F2-4D49-BFD5-74C37954D02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29510E8-2C5D-4F7B-9D41-7C70277D9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55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7002-781B-BAA5-C730-74D5B66F4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3065" y="4012313"/>
            <a:ext cx="9144000" cy="1641490"/>
          </a:xfrm>
        </p:spPr>
        <p:txBody>
          <a:bodyPr/>
          <a:lstStyle/>
          <a:p>
            <a:r>
              <a:rPr lang="en-US" dirty="0" err="1"/>
              <a:t>Krazy</a:t>
            </a:r>
            <a:r>
              <a:rPr lang="en-US" dirty="0"/>
              <a:t> Karaoke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1B7FE-D99D-2AB2-882A-36F80D22B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3065" y="5653803"/>
            <a:ext cx="9144000" cy="7540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Ian Chadwick</a:t>
            </a:r>
          </a:p>
          <a:p>
            <a:r>
              <a:rPr lang="en-US" dirty="0"/>
              <a:t>Joe </a:t>
            </a:r>
            <a:r>
              <a:rPr lang="en-US" dirty="0" err="1"/>
              <a:t>Biernacki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77DB40E-1E64-7B7E-C3FB-7CB097D12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009" y="291496"/>
            <a:ext cx="8095466" cy="364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4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usic note with solid fill">
            <a:extLst>
              <a:ext uri="{FF2B5EF4-FFF2-40B4-BE49-F238E27FC236}">
                <a16:creationId xmlns:a16="http://schemas.microsoft.com/office/drawing/2014/main" id="{B5B94DAD-23DE-2BD7-A401-12760C2C8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188" y="1003041"/>
            <a:ext cx="914400" cy="914400"/>
          </a:xfrm>
          <a:prstGeom prst="rect">
            <a:avLst/>
          </a:prstGeom>
        </p:spPr>
      </p:pic>
      <p:pic>
        <p:nvPicPr>
          <p:cNvPr id="7" name="Graphic 6" descr="Microphone with solid fill">
            <a:extLst>
              <a:ext uri="{FF2B5EF4-FFF2-40B4-BE49-F238E27FC236}">
                <a16:creationId xmlns:a16="http://schemas.microsoft.com/office/drawing/2014/main" id="{FA797B95-37BD-6042-B4CC-6BFD1F9D66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42447" y="1917441"/>
            <a:ext cx="914400" cy="9144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C566371-9390-5FE2-7A48-0FDF07671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35" y="211360"/>
            <a:ext cx="3899647" cy="291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6BAF23-219C-C1DB-7295-693F6AD6D31F}"/>
              </a:ext>
            </a:extLst>
          </p:cNvPr>
          <p:cNvCxnSpPr>
            <a:cxnSpLocks/>
          </p:cNvCxnSpPr>
          <p:nvPr/>
        </p:nvCxnSpPr>
        <p:spPr>
          <a:xfrm flipV="1">
            <a:off x="4204447" y="2142565"/>
            <a:ext cx="3630708" cy="4661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71A24AC-ECD0-150A-75F8-EB21DE1133C6}"/>
              </a:ext>
            </a:extLst>
          </p:cNvPr>
          <p:cNvSpPr/>
          <p:nvPr/>
        </p:nvSpPr>
        <p:spPr>
          <a:xfrm>
            <a:off x="4043082" y="2528046"/>
            <a:ext cx="161365" cy="161365"/>
          </a:xfrm>
          <a:prstGeom prst="ellips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9" name="Picture 5" descr="See the source image">
            <a:extLst>
              <a:ext uri="{FF2B5EF4-FFF2-40B4-BE49-F238E27FC236}">
                <a16:creationId xmlns:a16="http://schemas.microsoft.com/office/drawing/2014/main" id="{254638A6-C48E-E2E1-44A3-6B6AB7EF25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8" t="18128" r="8947" b="19503"/>
          <a:stretch/>
        </p:blipFill>
        <p:spPr bwMode="auto">
          <a:xfrm>
            <a:off x="367553" y="4026160"/>
            <a:ext cx="2823882" cy="21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9BDA57-C63D-64E0-5CD4-FDA4251E8B6B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2497889" y="3130480"/>
            <a:ext cx="5417946" cy="139995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ACCB8EB-AD22-5E64-7415-DC45D891EE27}"/>
              </a:ext>
            </a:extLst>
          </p:cNvPr>
          <p:cNvSpPr/>
          <p:nvPr/>
        </p:nvSpPr>
        <p:spPr>
          <a:xfrm>
            <a:off x="7826188" y="3018816"/>
            <a:ext cx="161365" cy="161365"/>
          </a:xfrm>
          <a:prstGeom prst="ellips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C0F6CC-C38A-830F-9BDF-9C4944C6967E}"/>
              </a:ext>
            </a:extLst>
          </p:cNvPr>
          <p:cNvSpPr txBox="1"/>
          <p:nvPr/>
        </p:nvSpPr>
        <p:spPr>
          <a:xfrm>
            <a:off x="4329954" y="4903812"/>
            <a:ext cx="1595718" cy="369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5AC98CD-762C-5B60-F0E5-A4552788E12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563905" y="4504369"/>
            <a:ext cx="1766049" cy="58410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CB46F28-E8D0-C2C6-1B25-D85983113616}"/>
              </a:ext>
            </a:extLst>
          </p:cNvPr>
          <p:cNvSpPr/>
          <p:nvPr/>
        </p:nvSpPr>
        <p:spPr>
          <a:xfrm>
            <a:off x="2474258" y="4392705"/>
            <a:ext cx="161365" cy="161365"/>
          </a:xfrm>
          <a:prstGeom prst="ellips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Graphic 22" descr="Database with solid fill">
            <a:extLst>
              <a:ext uri="{FF2B5EF4-FFF2-40B4-BE49-F238E27FC236}">
                <a16:creationId xmlns:a16="http://schemas.microsoft.com/office/drawing/2014/main" id="{BE8419DF-2A4E-D23C-9365-C49532A329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59386" y="4292518"/>
            <a:ext cx="1595717" cy="159571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2972E83-CD23-0B47-1716-EAC25F450C31}"/>
              </a:ext>
            </a:extLst>
          </p:cNvPr>
          <p:cNvSpPr txBox="1"/>
          <p:nvPr/>
        </p:nvSpPr>
        <p:spPr>
          <a:xfrm>
            <a:off x="6902820" y="4026160"/>
            <a:ext cx="130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RAM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4CEB8D-BEDD-550F-88AF-F0226C8820BC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925672" y="5088478"/>
            <a:ext cx="1192304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EFC3F58-C612-A6FB-BDEF-B3AACBD8A8BA}"/>
              </a:ext>
            </a:extLst>
          </p:cNvPr>
          <p:cNvSpPr/>
          <p:nvPr/>
        </p:nvSpPr>
        <p:spPr>
          <a:xfrm>
            <a:off x="5943599" y="5015873"/>
            <a:ext cx="161365" cy="161365"/>
          </a:xfrm>
          <a:prstGeom prst="ellips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Graphic 31" descr="Volume with solid fill">
            <a:extLst>
              <a:ext uri="{FF2B5EF4-FFF2-40B4-BE49-F238E27FC236}">
                <a16:creationId xmlns:a16="http://schemas.microsoft.com/office/drawing/2014/main" id="{1BF2B2FA-E91D-4B8B-17B2-067F2E1DCE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157987" y="5431034"/>
            <a:ext cx="914400" cy="9144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A7384B0-EEAD-A795-6C2D-169DA35DDB17}"/>
              </a:ext>
            </a:extLst>
          </p:cNvPr>
          <p:cNvCxnSpPr>
            <a:cxnSpLocks/>
          </p:cNvCxnSpPr>
          <p:nvPr/>
        </p:nvCxnSpPr>
        <p:spPr>
          <a:xfrm>
            <a:off x="8059269" y="5200142"/>
            <a:ext cx="821682" cy="36492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CD5442-BA70-B7DC-4944-A887425D58B5}"/>
              </a:ext>
            </a:extLst>
          </p:cNvPr>
          <p:cNvSpPr txBox="1"/>
          <p:nvPr/>
        </p:nvSpPr>
        <p:spPr>
          <a:xfrm>
            <a:off x="8880951" y="5565069"/>
            <a:ext cx="1595718" cy="646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PWM Conversion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87E327-E052-794E-C0B0-3CFB40E55675}"/>
              </a:ext>
            </a:extLst>
          </p:cNvPr>
          <p:cNvSpPr txBox="1"/>
          <p:nvPr/>
        </p:nvSpPr>
        <p:spPr>
          <a:xfrm>
            <a:off x="8884325" y="4038104"/>
            <a:ext cx="1595718" cy="369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Module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EEB848-B0CB-25A6-4713-513466E36C44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10480043" y="4222770"/>
            <a:ext cx="999751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468BA0-C8C9-026F-4899-36E2D25E12A8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8059269" y="4222770"/>
            <a:ext cx="825056" cy="79310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A9A6458-6833-FF70-CC8E-51635FB5D082}"/>
              </a:ext>
            </a:extLst>
          </p:cNvPr>
          <p:cNvCxnSpPr>
            <a:cxnSpLocks/>
            <a:stCxn id="39" idx="3"/>
            <a:endCxn id="32" idx="1"/>
          </p:cNvCxnSpPr>
          <p:nvPr/>
        </p:nvCxnSpPr>
        <p:spPr>
          <a:xfrm flipV="1">
            <a:off x="10476669" y="5888234"/>
            <a:ext cx="681318" cy="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46D27C4C-F93B-999B-735A-6971AFB45181}"/>
              </a:ext>
            </a:extLst>
          </p:cNvPr>
          <p:cNvSpPr/>
          <p:nvPr/>
        </p:nvSpPr>
        <p:spPr>
          <a:xfrm>
            <a:off x="7987553" y="5129807"/>
            <a:ext cx="161365" cy="161365"/>
          </a:xfrm>
          <a:prstGeom prst="ellips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0BFD614-20D4-24A4-E560-8BE768C4342E}"/>
              </a:ext>
            </a:extLst>
          </p:cNvPr>
          <p:cNvSpPr/>
          <p:nvPr/>
        </p:nvSpPr>
        <p:spPr>
          <a:xfrm>
            <a:off x="7987553" y="4933274"/>
            <a:ext cx="161365" cy="161365"/>
          </a:xfrm>
          <a:prstGeom prst="ellips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ADADD75-9F5B-6498-7B4A-D0F5C42B5AFB}"/>
              </a:ext>
            </a:extLst>
          </p:cNvPr>
          <p:cNvSpPr/>
          <p:nvPr/>
        </p:nvSpPr>
        <p:spPr>
          <a:xfrm>
            <a:off x="10395986" y="4119391"/>
            <a:ext cx="161365" cy="161365"/>
          </a:xfrm>
          <a:prstGeom prst="ellips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0877E65-2DA5-AD84-F284-C3E197D3C92A}"/>
              </a:ext>
            </a:extLst>
          </p:cNvPr>
          <p:cNvSpPr/>
          <p:nvPr/>
        </p:nvSpPr>
        <p:spPr>
          <a:xfrm>
            <a:off x="10470774" y="5807551"/>
            <a:ext cx="161365" cy="161365"/>
          </a:xfrm>
          <a:prstGeom prst="ellips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01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-2.96296E-6 L 0.21576 0.091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17" y="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07407E-6 L 0.31107 -0.0678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21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43906 0.2004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14" y="1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0.14557 0.0888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9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44444E-6 L 0.08542 -0.0011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22222E-6 L 0.06667 0.0518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2593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0.06667 -0.11574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-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 L 0.08542 -0.0011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-69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81481E-6 L 0.04987 -4.81481E-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6" grpId="0" animBg="1"/>
      <p:bldP spid="16" grpId="1" animBg="1"/>
      <p:bldP spid="16" grpId="2" animBg="1"/>
      <p:bldP spid="19" grpId="0" animBg="1"/>
      <p:bldP spid="19" grpId="1" animBg="1"/>
      <p:bldP spid="19" grpId="2" animBg="1"/>
      <p:bldP spid="26" grpId="0" animBg="1"/>
      <p:bldP spid="26" grpId="1" animBg="1"/>
      <p:bldP spid="26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F1E05F7-483B-56C0-DCF9-C5F96B7FB378}"/>
              </a:ext>
            </a:extLst>
          </p:cNvPr>
          <p:cNvSpPr/>
          <p:nvPr/>
        </p:nvSpPr>
        <p:spPr>
          <a:xfrm>
            <a:off x="1883638" y="3371618"/>
            <a:ext cx="161365" cy="161365"/>
          </a:xfrm>
          <a:prstGeom prst="ellips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E4AE30-2C25-3CAC-E0EB-436CC607C9A1}"/>
              </a:ext>
            </a:extLst>
          </p:cNvPr>
          <p:cNvSpPr txBox="1"/>
          <p:nvPr/>
        </p:nvSpPr>
        <p:spPr>
          <a:xfrm>
            <a:off x="346908" y="3429000"/>
            <a:ext cx="1595718" cy="369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Module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CB197A-9238-D19C-9022-DA8A079D0845}"/>
              </a:ext>
            </a:extLst>
          </p:cNvPr>
          <p:cNvCxnSpPr>
            <a:cxnSpLocks/>
          </p:cNvCxnSpPr>
          <p:nvPr/>
        </p:nvCxnSpPr>
        <p:spPr>
          <a:xfrm flipV="1">
            <a:off x="1942625" y="2824681"/>
            <a:ext cx="1796456" cy="60431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840C6D-8CF7-95D8-9860-EE7E7FE2397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942625" y="3798332"/>
            <a:ext cx="1796455" cy="55531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C4AE90A-AD33-347C-DFA8-241D7FFB5D1D}"/>
              </a:ext>
            </a:extLst>
          </p:cNvPr>
          <p:cNvSpPr/>
          <p:nvPr/>
        </p:nvSpPr>
        <p:spPr>
          <a:xfrm>
            <a:off x="1861944" y="3694349"/>
            <a:ext cx="161365" cy="161365"/>
          </a:xfrm>
          <a:prstGeom prst="ellips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491D2-FE44-C51D-09BB-6CB3AE35F535}"/>
              </a:ext>
            </a:extLst>
          </p:cNvPr>
          <p:cNvSpPr/>
          <p:nvPr/>
        </p:nvSpPr>
        <p:spPr>
          <a:xfrm>
            <a:off x="3739081" y="2315025"/>
            <a:ext cx="1167897" cy="10193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</a:t>
            </a:r>
            <a:br>
              <a:rPr lang="en-US" dirty="0"/>
            </a:br>
            <a:r>
              <a:rPr lang="en-US" dirty="0"/>
              <a:t>FIFO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2B8459-C864-FB83-065F-9944B129D3EE}"/>
              </a:ext>
            </a:extLst>
          </p:cNvPr>
          <p:cNvSpPr/>
          <p:nvPr/>
        </p:nvSpPr>
        <p:spPr>
          <a:xfrm>
            <a:off x="3739080" y="3843993"/>
            <a:ext cx="1167897" cy="10193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Song</a:t>
            </a:r>
            <a:br>
              <a:rPr lang="en-US" dirty="0"/>
            </a:br>
            <a:r>
              <a:rPr lang="en-US" dirty="0"/>
              <a:t>FIFO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2019B0-7F2E-04B3-50E4-9AF5CA754C3F}"/>
              </a:ext>
            </a:extLst>
          </p:cNvPr>
          <p:cNvSpPr/>
          <p:nvPr/>
        </p:nvSpPr>
        <p:spPr>
          <a:xfrm>
            <a:off x="5512051" y="3184693"/>
            <a:ext cx="1167897" cy="10193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Score</a:t>
            </a:r>
            <a:br>
              <a:rPr lang="en-US" dirty="0"/>
            </a:br>
            <a:r>
              <a:rPr lang="en-US" dirty="0"/>
              <a:t>Module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1206AF-7D38-FA4B-8682-3E53B8001F3B}"/>
              </a:ext>
            </a:extLst>
          </p:cNvPr>
          <p:cNvSpPr/>
          <p:nvPr/>
        </p:nvSpPr>
        <p:spPr>
          <a:xfrm>
            <a:off x="7790076" y="3184693"/>
            <a:ext cx="1167897" cy="10193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Tally</a:t>
            </a:r>
            <a:br>
              <a:rPr lang="en-US" dirty="0"/>
            </a:br>
            <a:r>
              <a:rPr lang="en-US" dirty="0"/>
              <a:t>Module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0F5E893-346E-613A-6F9F-B4467228E3AB}"/>
              </a:ext>
            </a:extLst>
          </p:cNvPr>
          <p:cNvCxnSpPr>
            <a:stCxn id="20" idx="0"/>
            <a:endCxn id="26" idx="0"/>
          </p:cNvCxnSpPr>
          <p:nvPr/>
        </p:nvCxnSpPr>
        <p:spPr>
          <a:xfrm rot="16200000" flipH="1">
            <a:off x="4774681" y="1863374"/>
            <a:ext cx="869668" cy="1772970"/>
          </a:xfrm>
          <a:prstGeom prst="bentConnector3">
            <a:avLst>
              <a:gd name="adj1" fmla="val -4918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E8CF59A-7870-4503-ED10-414F874279E9}"/>
              </a:ext>
            </a:extLst>
          </p:cNvPr>
          <p:cNvCxnSpPr>
            <a:cxnSpLocks/>
            <a:stCxn id="21" idx="2"/>
            <a:endCxn id="26" idx="2"/>
          </p:cNvCxnSpPr>
          <p:nvPr/>
        </p:nvCxnSpPr>
        <p:spPr>
          <a:xfrm rot="5400000" flipH="1" flipV="1">
            <a:off x="4879864" y="3647169"/>
            <a:ext cx="659300" cy="1772971"/>
          </a:xfrm>
          <a:prstGeom prst="bentConnector3">
            <a:avLst>
              <a:gd name="adj1" fmla="val -9784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BE849089-938A-09D2-84C7-C215E1D14592}"/>
              </a:ext>
            </a:extLst>
          </p:cNvPr>
          <p:cNvSpPr/>
          <p:nvPr/>
        </p:nvSpPr>
        <p:spPr>
          <a:xfrm>
            <a:off x="4242345" y="4776902"/>
            <a:ext cx="161365" cy="161365"/>
          </a:xfrm>
          <a:prstGeom prst="ellips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10887F3-6BBE-32DA-4AC5-F6B73F92F534}"/>
              </a:ext>
            </a:extLst>
          </p:cNvPr>
          <p:cNvSpPr/>
          <p:nvPr/>
        </p:nvSpPr>
        <p:spPr>
          <a:xfrm>
            <a:off x="4242344" y="2240063"/>
            <a:ext cx="161365" cy="161365"/>
          </a:xfrm>
          <a:prstGeom prst="ellips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0DF448B-496F-DD31-AFB1-E4E8209E9ADD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>
            <a:off x="6679948" y="3694349"/>
            <a:ext cx="1110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C07FFFAE-2ED5-E8C5-16D0-47E371802897}"/>
              </a:ext>
            </a:extLst>
          </p:cNvPr>
          <p:cNvSpPr/>
          <p:nvPr/>
        </p:nvSpPr>
        <p:spPr>
          <a:xfrm>
            <a:off x="6622179" y="3613666"/>
            <a:ext cx="161365" cy="161365"/>
          </a:xfrm>
          <a:prstGeom prst="ellips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" name="Graphic 50" descr="Monitor with solid fill">
            <a:extLst>
              <a:ext uri="{FF2B5EF4-FFF2-40B4-BE49-F238E27FC236}">
                <a16:creationId xmlns:a16="http://schemas.microsoft.com/office/drawing/2014/main" id="{E7C12ECF-73BB-7450-D052-C4B0A3F35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8389" y="292107"/>
            <a:ext cx="1952221" cy="1952221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11DAE1B-BAB1-B8EE-B18C-D5DF3AB107FD}"/>
              </a:ext>
            </a:extLst>
          </p:cNvPr>
          <p:cNvCxnSpPr>
            <a:cxnSpLocks/>
            <a:stCxn id="56" idx="2"/>
            <a:endCxn id="53" idx="1"/>
          </p:cNvCxnSpPr>
          <p:nvPr/>
        </p:nvCxnSpPr>
        <p:spPr>
          <a:xfrm>
            <a:off x="8877290" y="3678903"/>
            <a:ext cx="1293262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6D5A052-128E-BF41-528A-6C8DF26DF164}"/>
              </a:ext>
            </a:extLst>
          </p:cNvPr>
          <p:cNvSpPr/>
          <p:nvPr/>
        </p:nvSpPr>
        <p:spPr>
          <a:xfrm>
            <a:off x="10170552" y="3169247"/>
            <a:ext cx="1167897" cy="10193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VGA</a:t>
            </a:r>
            <a:br>
              <a:rPr lang="en-US" dirty="0"/>
            </a:br>
            <a:r>
              <a:rPr lang="en-US" dirty="0"/>
              <a:t>Module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741445E-96E3-844F-2F7F-98F81090EB25}"/>
              </a:ext>
            </a:extLst>
          </p:cNvPr>
          <p:cNvSpPr/>
          <p:nvPr/>
        </p:nvSpPr>
        <p:spPr>
          <a:xfrm>
            <a:off x="8877290" y="3598220"/>
            <a:ext cx="161365" cy="161365"/>
          </a:xfrm>
          <a:prstGeom prst="ellips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3047C05-54A7-A729-E5CE-4844069E4196}"/>
              </a:ext>
            </a:extLst>
          </p:cNvPr>
          <p:cNvSpPr/>
          <p:nvPr/>
        </p:nvSpPr>
        <p:spPr>
          <a:xfrm>
            <a:off x="10673816" y="3088564"/>
            <a:ext cx="161365" cy="161365"/>
          </a:xfrm>
          <a:prstGeom prst="ellips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C57C55C-5850-542C-462B-4AB09AC72101}"/>
              </a:ext>
            </a:extLst>
          </p:cNvPr>
          <p:cNvCxnSpPr>
            <a:cxnSpLocks/>
          </p:cNvCxnSpPr>
          <p:nvPr/>
        </p:nvCxnSpPr>
        <p:spPr>
          <a:xfrm flipV="1">
            <a:off x="10754498" y="1973655"/>
            <a:ext cx="0" cy="119559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5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22222E-6 L 0.14557 -0.0881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9" y="-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0.14727 0.0842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57" y="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6111 L -0.00117 0.06111 C -0.00143 0.0669 -0.00183 0.07269 -0.00183 0.07824 C -0.00183 0.1007 -0.0013 0.07778 0.00039 0.09283 C 0.00039 0.09352 -0.00013 0.09375 -0.00039 0.09422 L 0.14596 0.09561 L 0.14518 -0.09189 " pathEditMode="relative" ptsTypes="AAAAAAA">
                                      <p:cBhvr>
                                        <p:cTn id="3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069 L -0.00039 -0.0625 L 0.14674 -0.0625 L 0.14674 0.12615 " pathEditMode="relative" ptsTypes="AAAA">
                                      <p:cBhvr>
                                        <p:cTn id="3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59259E-6 L 0.09102 2.59259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59259E-6 L 0.09921 -2.59259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96296E-6 L -0.00065 -0.17963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19" grpId="0" animBg="1"/>
      <p:bldP spid="19" grpId="1" animBg="1"/>
      <p:bldP spid="19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6" grpId="0" animBg="1"/>
      <p:bldP spid="46" grpId="1" animBg="1"/>
      <p:bldP spid="46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38391D07-EB7D-3CB9-9EB2-30085F148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23" y="160699"/>
            <a:ext cx="11827902" cy="65366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903DFE-AA01-9EE6-C247-00C920B5D266}"/>
              </a:ext>
            </a:extLst>
          </p:cNvPr>
          <p:cNvSpPr/>
          <p:nvPr/>
        </p:nvSpPr>
        <p:spPr>
          <a:xfrm>
            <a:off x="4327557" y="160699"/>
            <a:ext cx="4789284" cy="1034358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5FBCA9-C4D5-5BC7-590B-6D134A08AB38}"/>
              </a:ext>
            </a:extLst>
          </p:cNvPr>
          <p:cNvSpPr/>
          <p:nvPr/>
        </p:nvSpPr>
        <p:spPr>
          <a:xfrm>
            <a:off x="182049" y="5662943"/>
            <a:ext cx="11827902" cy="1034358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027DD0-B292-D0C7-ACDD-093B7252B225}"/>
              </a:ext>
            </a:extLst>
          </p:cNvPr>
          <p:cNvSpPr/>
          <p:nvPr/>
        </p:nvSpPr>
        <p:spPr>
          <a:xfrm>
            <a:off x="3103831" y="1202601"/>
            <a:ext cx="6013010" cy="44603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DD4B99-1C4E-6166-735F-1C77A33EDD3E}"/>
              </a:ext>
            </a:extLst>
          </p:cNvPr>
          <p:cNvSpPr txBox="1"/>
          <p:nvPr/>
        </p:nvSpPr>
        <p:spPr>
          <a:xfrm>
            <a:off x="3159660" y="468867"/>
            <a:ext cx="116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5x5 pixels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B0A673-FA0A-D7B7-CC4D-8B56EC5B91EF}"/>
              </a:ext>
            </a:extLst>
          </p:cNvPr>
          <p:cNvSpPr txBox="1"/>
          <p:nvPr/>
        </p:nvSpPr>
        <p:spPr>
          <a:xfrm>
            <a:off x="713715" y="5157053"/>
            <a:ext cx="116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5x5 pixels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7C3F31-DF25-9DB1-4350-3FF29F98699B}"/>
              </a:ext>
            </a:extLst>
          </p:cNvPr>
          <p:cNvSpPr txBox="1"/>
          <p:nvPr/>
        </p:nvSpPr>
        <p:spPr>
          <a:xfrm>
            <a:off x="1530035" y="1571882"/>
            <a:ext cx="151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20x20 pixels</a:t>
            </a:r>
          </a:p>
        </p:txBody>
      </p:sp>
    </p:spTree>
    <p:extLst>
      <p:ext uri="{BB962C8B-B14F-4D97-AF65-F5344CB8AC3E}">
        <p14:creationId xmlns:p14="http://schemas.microsoft.com/office/powerpoint/2010/main" val="41832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10" grpId="0"/>
      <p:bldP spid="10" grpId="1"/>
      <p:bldP spid="11" grpId="0"/>
      <p:bldP spid="11" grpId="1"/>
      <p:bldP spid="12" grpId="0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73</TotalTime>
  <Words>36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Corbel</vt:lpstr>
      <vt:lpstr>Depth</vt:lpstr>
      <vt:lpstr>Krazy Karaoke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Krazy Karaoke</dc:title>
  <dc:creator>Ian Chadwick</dc:creator>
  <cp:lastModifiedBy>Ian Chadwick</cp:lastModifiedBy>
  <cp:revision>1</cp:revision>
  <dcterms:created xsi:type="dcterms:W3CDTF">2022-12-08T00:48:22Z</dcterms:created>
  <dcterms:modified xsi:type="dcterms:W3CDTF">2022-12-08T02:01:40Z</dcterms:modified>
</cp:coreProperties>
</file>