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Catamaran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Barlow Medium"/>
      <p:regular r:id="rId21"/>
      <p:bold r:id="rId22"/>
      <p:italic r:id="rId23"/>
      <p:boldItalic r:id="rId24"/>
    </p:embeddedFont>
    <p:embeddedFont>
      <p:font typeface="Barlow SemiBold"/>
      <p:regular r:id="rId25"/>
      <p:bold r:id="rId26"/>
      <p:italic r:id="rId27"/>
      <p:boldItalic r:id="rId28"/>
    </p:embeddedFont>
    <p:embeddedFont>
      <p:font typeface="Barlow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BarlowMedium-bold.fntdata"/><Relationship Id="rId21" Type="http://schemas.openxmlformats.org/officeDocument/2006/relationships/font" Target="fonts/BarlowMedium-regular.fntdata"/><Relationship Id="rId24" Type="http://schemas.openxmlformats.org/officeDocument/2006/relationships/font" Target="fonts/BarlowMedium-boldItalic.fntdata"/><Relationship Id="rId23" Type="http://schemas.openxmlformats.org/officeDocument/2006/relationships/font" Target="fonts/BarlowMedium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SemiBold-bold.fntdata"/><Relationship Id="rId25" Type="http://schemas.openxmlformats.org/officeDocument/2006/relationships/font" Target="fonts/BarlowSemiBold-regular.fntdata"/><Relationship Id="rId28" Type="http://schemas.openxmlformats.org/officeDocument/2006/relationships/font" Target="fonts/BarlowSemiBold-boldItalic.fntdata"/><Relationship Id="rId27" Type="http://schemas.openxmlformats.org/officeDocument/2006/relationships/font" Target="fonts/BarlowSemiBold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-italic.fntdata"/><Relationship Id="rId30" Type="http://schemas.openxmlformats.org/officeDocument/2006/relationships/font" Target="fonts/Barlow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Barlow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Catamaran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font" Target="fonts/Catamaran-bold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8d83cf88e8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8d83cf88e8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93969108f1_2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93969108f1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d87fa7c7d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d87fa7c7d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8bbe045960_6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8bbe045960_6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d85c2b5cb8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d85c2b5cb8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8b0384d5f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8b0384d5f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d85c2b5cb8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d85c2b5cb8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d85c2b5cb8_3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d85c2b5cb8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d85c2b5cb8_3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" name="Google Shape;1159;gd85c2b5cb8_3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5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2534550" y="4085025"/>
            <a:ext cx="12182784" cy="2559993"/>
          </a:xfrm>
          <a:custGeom>
            <a:rect b="b" l="l" r="r" t="t"/>
            <a:pathLst>
              <a:path extrusionOk="0" h="185776" w="296346">
                <a:moveTo>
                  <a:pt x="66710" y="0"/>
                </a:moveTo>
                <a:cubicBezTo>
                  <a:pt x="57325" y="0"/>
                  <a:pt x="46367" y="1938"/>
                  <a:pt x="38628" y="7210"/>
                </a:cubicBezTo>
                <a:cubicBezTo>
                  <a:pt x="31323" y="12114"/>
                  <a:pt x="28521" y="20586"/>
                  <a:pt x="26553" y="28792"/>
                </a:cubicBezTo>
                <a:cubicBezTo>
                  <a:pt x="20782" y="53143"/>
                  <a:pt x="15011" y="77561"/>
                  <a:pt x="9207" y="101911"/>
                </a:cubicBezTo>
                <a:cubicBezTo>
                  <a:pt x="5872" y="115955"/>
                  <a:pt x="2536" y="130098"/>
                  <a:pt x="935" y="144475"/>
                </a:cubicBezTo>
                <a:cubicBezTo>
                  <a:pt x="334" y="149812"/>
                  <a:pt x="1" y="155483"/>
                  <a:pt x="2436" y="160320"/>
                </a:cubicBezTo>
                <a:cubicBezTo>
                  <a:pt x="4938" y="165323"/>
                  <a:pt x="9941" y="168526"/>
                  <a:pt x="14978" y="170961"/>
                </a:cubicBezTo>
                <a:cubicBezTo>
                  <a:pt x="30322" y="178233"/>
                  <a:pt x="47568" y="180067"/>
                  <a:pt x="64513" y="181502"/>
                </a:cubicBezTo>
                <a:cubicBezTo>
                  <a:pt x="98555" y="184344"/>
                  <a:pt x="132751" y="185776"/>
                  <a:pt x="166934" y="185776"/>
                </a:cubicBezTo>
                <a:cubicBezTo>
                  <a:pt x="182894" y="185776"/>
                  <a:pt x="198851" y="185464"/>
                  <a:pt x="214787" y="184837"/>
                </a:cubicBezTo>
                <a:cubicBezTo>
                  <a:pt x="239939" y="183870"/>
                  <a:pt x="267558" y="180901"/>
                  <a:pt x="284737" y="162521"/>
                </a:cubicBezTo>
                <a:cubicBezTo>
                  <a:pt x="289341" y="157618"/>
                  <a:pt x="292977" y="151680"/>
                  <a:pt x="294478" y="145176"/>
                </a:cubicBezTo>
                <a:cubicBezTo>
                  <a:pt x="296346" y="137137"/>
                  <a:pt x="294978" y="128664"/>
                  <a:pt x="293710" y="120491"/>
                </a:cubicBezTo>
                <a:cubicBezTo>
                  <a:pt x="287973" y="82998"/>
                  <a:pt x="285171" y="45071"/>
                  <a:pt x="285371" y="7110"/>
                </a:cubicBezTo>
                <a:lnTo>
                  <a:pt x="285371" y="7110"/>
                </a:lnTo>
                <a:cubicBezTo>
                  <a:pt x="274463" y="15783"/>
                  <a:pt x="261020" y="21287"/>
                  <a:pt x="247144" y="22788"/>
                </a:cubicBezTo>
                <a:cubicBezTo>
                  <a:pt x="240973" y="23455"/>
                  <a:pt x="234468" y="23422"/>
                  <a:pt x="229098" y="26557"/>
                </a:cubicBezTo>
                <a:cubicBezTo>
                  <a:pt x="219658" y="32028"/>
                  <a:pt x="216188" y="45871"/>
                  <a:pt x="205648" y="48640"/>
                </a:cubicBezTo>
                <a:cubicBezTo>
                  <a:pt x="204171" y="49025"/>
                  <a:pt x="202641" y="49161"/>
                  <a:pt x="201085" y="49161"/>
                </a:cubicBezTo>
                <a:cubicBezTo>
                  <a:pt x="197377" y="49161"/>
                  <a:pt x="193524" y="48390"/>
                  <a:pt x="189920" y="48390"/>
                </a:cubicBezTo>
                <a:cubicBezTo>
                  <a:pt x="187178" y="48390"/>
                  <a:pt x="184579" y="48836"/>
                  <a:pt x="182298" y="50408"/>
                </a:cubicBezTo>
                <a:cubicBezTo>
                  <a:pt x="179662" y="52209"/>
                  <a:pt x="178128" y="55145"/>
                  <a:pt x="175659" y="57146"/>
                </a:cubicBezTo>
                <a:cubicBezTo>
                  <a:pt x="172925" y="59433"/>
                  <a:pt x="169357" y="60270"/>
                  <a:pt x="165733" y="60270"/>
                </a:cubicBezTo>
                <a:cubicBezTo>
                  <a:pt x="164230" y="60270"/>
                  <a:pt x="162717" y="60126"/>
                  <a:pt x="161249" y="59881"/>
                </a:cubicBezTo>
                <a:cubicBezTo>
                  <a:pt x="151109" y="58147"/>
                  <a:pt x="141769" y="52142"/>
                  <a:pt x="136065" y="43603"/>
                </a:cubicBezTo>
                <a:cubicBezTo>
                  <a:pt x="130627" y="35531"/>
                  <a:pt x="127358" y="24322"/>
                  <a:pt x="117952" y="21554"/>
                </a:cubicBezTo>
                <a:cubicBezTo>
                  <a:pt x="111914" y="19753"/>
                  <a:pt x="104776" y="22188"/>
                  <a:pt x="99505" y="18752"/>
                </a:cubicBezTo>
                <a:cubicBezTo>
                  <a:pt x="96503" y="16784"/>
                  <a:pt x="94835" y="13381"/>
                  <a:pt x="92600" y="10546"/>
                </a:cubicBezTo>
                <a:cubicBezTo>
                  <a:pt x="87096" y="3541"/>
                  <a:pt x="77856" y="339"/>
                  <a:pt x="68983" y="38"/>
                </a:cubicBezTo>
                <a:cubicBezTo>
                  <a:pt x="68238" y="13"/>
                  <a:pt x="67479" y="0"/>
                  <a:pt x="667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flipH="1">
            <a:off x="7586833" y="167100"/>
            <a:ext cx="4274568" cy="2444503"/>
          </a:xfrm>
          <a:custGeom>
            <a:rect b="b" l="l" r="r" t="t"/>
            <a:pathLst>
              <a:path extrusionOk="0" h="47614" w="83260">
                <a:moveTo>
                  <a:pt x="8920" y="1"/>
                </a:moveTo>
                <a:cubicBezTo>
                  <a:pt x="8511" y="1"/>
                  <a:pt x="8105" y="42"/>
                  <a:pt x="7706" y="137"/>
                </a:cubicBezTo>
                <a:cubicBezTo>
                  <a:pt x="5337" y="705"/>
                  <a:pt x="3970" y="3140"/>
                  <a:pt x="3002" y="5341"/>
                </a:cubicBezTo>
                <a:cubicBezTo>
                  <a:pt x="1935" y="7943"/>
                  <a:pt x="1134" y="10645"/>
                  <a:pt x="567" y="13414"/>
                </a:cubicBezTo>
                <a:cubicBezTo>
                  <a:pt x="200" y="15282"/>
                  <a:pt x="0" y="17250"/>
                  <a:pt x="500" y="19118"/>
                </a:cubicBezTo>
                <a:cubicBezTo>
                  <a:pt x="1534" y="22854"/>
                  <a:pt x="5204" y="25189"/>
                  <a:pt x="8773" y="26923"/>
                </a:cubicBezTo>
                <a:cubicBezTo>
                  <a:pt x="18613" y="31627"/>
                  <a:pt x="29488" y="34195"/>
                  <a:pt x="40396" y="34462"/>
                </a:cubicBezTo>
                <a:cubicBezTo>
                  <a:pt x="41137" y="34479"/>
                  <a:pt x="41882" y="34484"/>
                  <a:pt x="42629" y="34484"/>
                </a:cubicBezTo>
                <a:cubicBezTo>
                  <a:pt x="43919" y="34484"/>
                  <a:pt x="45215" y="34468"/>
                  <a:pt x="46508" y="34468"/>
                </a:cubicBezTo>
                <a:cubicBezTo>
                  <a:pt x="50492" y="34468"/>
                  <a:pt x="54460" y="34617"/>
                  <a:pt x="58208" y="35830"/>
                </a:cubicBezTo>
                <a:cubicBezTo>
                  <a:pt x="61244" y="36797"/>
                  <a:pt x="64079" y="38432"/>
                  <a:pt x="66848" y="40033"/>
                </a:cubicBezTo>
                <a:cubicBezTo>
                  <a:pt x="67515" y="40466"/>
                  <a:pt x="68883" y="41934"/>
                  <a:pt x="69183" y="42668"/>
                </a:cubicBezTo>
                <a:cubicBezTo>
                  <a:pt x="69603" y="43731"/>
                  <a:pt x="69905" y="47613"/>
                  <a:pt x="71745" y="47613"/>
                </a:cubicBezTo>
                <a:cubicBezTo>
                  <a:pt x="72098" y="47613"/>
                  <a:pt x="72508" y="47471"/>
                  <a:pt x="72985" y="47138"/>
                </a:cubicBezTo>
                <a:cubicBezTo>
                  <a:pt x="74520" y="46037"/>
                  <a:pt x="73986" y="41701"/>
                  <a:pt x="75721" y="39999"/>
                </a:cubicBezTo>
                <a:cubicBezTo>
                  <a:pt x="77822" y="37965"/>
                  <a:pt x="81391" y="37364"/>
                  <a:pt x="82559" y="34662"/>
                </a:cubicBezTo>
                <a:cubicBezTo>
                  <a:pt x="83259" y="32961"/>
                  <a:pt x="82692" y="30926"/>
                  <a:pt x="81592" y="29425"/>
                </a:cubicBezTo>
                <a:cubicBezTo>
                  <a:pt x="80524" y="27924"/>
                  <a:pt x="79023" y="26757"/>
                  <a:pt x="77689" y="25456"/>
                </a:cubicBezTo>
                <a:cubicBezTo>
                  <a:pt x="74053" y="21986"/>
                  <a:pt x="71184" y="17316"/>
                  <a:pt x="66481" y="15615"/>
                </a:cubicBezTo>
                <a:cubicBezTo>
                  <a:pt x="65013" y="15078"/>
                  <a:pt x="63510" y="14881"/>
                  <a:pt x="61985" y="14881"/>
                </a:cubicBezTo>
                <a:cubicBezTo>
                  <a:pt x="57797" y="14881"/>
                  <a:pt x="53439" y="16365"/>
                  <a:pt x="49164" y="16365"/>
                </a:cubicBezTo>
                <a:cubicBezTo>
                  <a:pt x="48910" y="16365"/>
                  <a:pt x="48655" y="16360"/>
                  <a:pt x="48401" y="16349"/>
                </a:cubicBezTo>
                <a:cubicBezTo>
                  <a:pt x="41997" y="16116"/>
                  <a:pt x="36359" y="12213"/>
                  <a:pt x="30789" y="8977"/>
                </a:cubicBezTo>
                <a:cubicBezTo>
                  <a:pt x="24951" y="5608"/>
                  <a:pt x="18780" y="2839"/>
                  <a:pt x="12376" y="705"/>
                </a:cubicBezTo>
                <a:cubicBezTo>
                  <a:pt x="11265" y="334"/>
                  <a:pt x="10082" y="1"/>
                  <a:pt x="892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251911" y="2942384"/>
            <a:ext cx="563960" cy="2368153"/>
          </a:xfrm>
          <a:custGeom>
            <a:rect b="b" l="l" r="r" t="t"/>
            <a:pathLst>
              <a:path extrusionOk="0" h="122989" w="29289">
                <a:moveTo>
                  <a:pt x="6872" y="1"/>
                </a:moveTo>
                <a:lnTo>
                  <a:pt x="1" y="122989"/>
                </a:lnTo>
                <a:lnTo>
                  <a:pt x="29288" y="122989"/>
                </a:lnTo>
                <a:lnTo>
                  <a:pt x="22383" y="1"/>
                </a:lnTo>
                <a:cubicBezTo>
                  <a:pt x="22383" y="501"/>
                  <a:pt x="20349" y="935"/>
                  <a:pt x="17480" y="1102"/>
                </a:cubicBezTo>
                <a:cubicBezTo>
                  <a:pt x="16613" y="1168"/>
                  <a:pt x="15645" y="1202"/>
                  <a:pt x="14644" y="1202"/>
                </a:cubicBezTo>
                <a:cubicBezTo>
                  <a:pt x="13344" y="1202"/>
                  <a:pt x="12143" y="1168"/>
                  <a:pt x="11109" y="1068"/>
                </a:cubicBezTo>
                <a:cubicBezTo>
                  <a:pt x="8607" y="868"/>
                  <a:pt x="6872" y="434"/>
                  <a:pt x="687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687989" y="3325876"/>
            <a:ext cx="1218437" cy="1969308"/>
          </a:xfrm>
          <a:custGeom>
            <a:rect b="b" l="l" r="r" t="t"/>
            <a:pathLst>
              <a:path extrusionOk="0" h="99172" w="63279">
                <a:moveTo>
                  <a:pt x="0" y="0"/>
                </a:moveTo>
                <a:lnTo>
                  <a:pt x="0" y="99171"/>
                </a:lnTo>
                <a:lnTo>
                  <a:pt x="63279" y="99171"/>
                </a:lnTo>
                <a:lnTo>
                  <a:pt x="6327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397048" y="2902050"/>
            <a:ext cx="2736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052689" y="2589310"/>
            <a:ext cx="2385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7803924" y="3438316"/>
            <a:ext cx="988479" cy="1636232"/>
            <a:chOff x="7753401" y="3121977"/>
            <a:chExt cx="1074901" cy="1779286"/>
          </a:xfrm>
        </p:grpSpPr>
        <p:sp>
          <p:nvSpPr>
            <p:cNvPr id="16" name="Google Shape;16;p2"/>
            <p:cNvSpPr/>
            <p:nvPr/>
          </p:nvSpPr>
          <p:spPr>
            <a:xfrm>
              <a:off x="8556564" y="3121977"/>
              <a:ext cx="271738" cy="115966"/>
            </a:xfrm>
            <a:custGeom>
              <a:rect b="b" l="l" r="r" t="t"/>
              <a:pathLst>
                <a:path extrusionOk="0" h="5538" w="12977">
                  <a:moveTo>
                    <a:pt x="0" y="1"/>
                  </a:moveTo>
                  <a:lnTo>
                    <a:pt x="0" y="5538"/>
                  </a:lnTo>
                  <a:lnTo>
                    <a:pt x="12976" y="5538"/>
                  </a:lnTo>
                  <a:lnTo>
                    <a:pt x="12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556564" y="3306347"/>
              <a:ext cx="271738" cy="115987"/>
            </a:xfrm>
            <a:custGeom>
              <a:rect b="b" l="l" r="r" t="t"/>
              <a:pathLst>
                <a:path extrusionOk="0" h="5539" w="12977">
                  <a:moveTo>
                    <a:pt x="0" y="1"/>
                  </a:moveTo>
                  <a:lnTo>
                    <a:pt x="0" y="5538"/>
                  </a:lnTo>
                  <a:lnTo>
                    <a:pt x="12976" y="5538"/>
                  </a:lnTo>
                  <a:lnTo>
                    <a:pt x="12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556564" y="3490738"/>
              <a:ext cx="271738" cy="115966"/>
            </a:xfrm>
            <a:custGeom>
              <a:rect b="b" l="l" r="r" t="t"/>
              <a:pathLst>
                <a:path extrusionOk="0" h="5538" w="12977">
                  <a:moveTo>
                    <a:pt x="0" y="0"/>
                  </a:moveTo>
                  <a:lnTo>
                    <a:pt x="0" y="5537"/>
                  </a:lnTo>
                  <a:lnTo>
                    <a:pt x="12976" y="5537"/>
                  </a:lnTo>
                  <a:lnTo>
                    <a:pt x="129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556564" y="3673706"/>
              <a:ext cx="271738" cy="115987"/>
            </a:xfrm>
            <a:custGeom>
              <a:rect b="b" l="l" r="r" t="t"/>
              <a:pathLst>
                <a:path extrusionOk="0" h="5539" w="12977">
                  <a:moveTo>
                    <a:pt x="0" y="1"/>
                  </a:moveTo>
                  <a:lnTo>
                    <a:pt x="0" y="5538"/>
                  </a:lnTo>
                  <a:lnTo>
                    <a:pt x="12976" y="5538"/>
                  </a:lnTo>
                  <a:lnTo>
                    <a:pt x="12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56564" y="3858097"/>
              <a:ext cx="271738" cy="115966"/>
            </a:xfrm>
            <a:custGeom>
              <a:rect b="b" l="l" r="r" t="t"/>
              <a:pathLst>
                <a:path extrusionOk="0" h="5538" w="12977">
                  <a:moveTo>
                    <a:pt x="0" y="0"/>
                  </a:moveTo>
                  <a:lnTo>
                    <a:pt x="0" y="5537"/>
                  </a:lnTo>
                  <a:lnTo>
                    <a:pt x="12976" y="5537"/>
                  </a:lnTo>
                  <a:lnTo>
                    <a:pt x="129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154972" y="3121977"/>
              <a:ext cx="271738" cy="115966"/>
            </a:xfrm>
            <a:custGeom>
              <a:rect b="b" l="l" r="r" t="t"/>
              <a:pathLst>
                <a:path extrusionOk="0" h="5538" w="12977">
                  <a:moveTo>
                    <a:pt x="1" y="1"/>
                  </a:moveTo>
                  <a:lnTo>
                    <a:pt x="1" y="5538"/>
                  </a:lnTo>
                  <a:lnTo>
                    <a:pt x="12977" y="5538"/>
                  </a:lnTo>
                  <a:lnTo>
                    <a:pt x="12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4972" y="3306347"/>
              <a:ext cx="271738" cy="115987"/>
            </a:xfrm>
            <a:custGeom>
              <a:rect b="b" l="l" r="r" t="t"/>
              <a:pathLst>
                <a:path extrusionOk="0" h="5539" w="12977">
                  <a:moveTo>
                    <a:pt x="1" y="1"/>
                  </a:moveTo>
                  <a:lnTo>
                    <a:pt x="1" y="5538"/>
                  </a:lnTo>
                  <a:lnTo>
                    <a:pt x="12977" y="5538"/>
                  </a:lnTo>
                  <a:lnTo>
                    <a:pt x="12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154972" y="3490738"/>
              <a:ext cx="271738" cy="115966"/>
            </a:xfrm>
            <a:custGeom>
              <a:rect b="b" l="l" r="r" t="t"/>
              <a:pathLst>
                <a:path extrusionOk="0" h="5538" w="12977">
                  <a:moveTo>
                    <a:pt x="1" y="0"/>
                  </a:moveTo>
                  <a:lnTo>
                    <a:pt x="1" y="5537"/>
                  </a:lnTo>
                  <a:lnTo>
                    <a:pt x="12977" y="5537"/>
                  </a:lnTo>
                  <a:lnTo>
                    <a:pt x="129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154972" y="3673706"/>
              <a:ext cx="271738" cy="115987"/>
            </a:xfrm>
            <a:custGeom>
              <a:rect b="b" l="l" r="r" t="t"/>
              <a:pathLst>
                <a:path extrusionOk="0" h="5539" w="12977">
                  <a:moveTo>
                    <a:pt x="1" y="1"/>
                  </a:moveTo>
                  <a:lnTo>
                    <a:pt x="1" y="5538"/>
                  </a:lnTo>
                  <a:lnTo>
                    <a:pt x="12977" y="5538"/>
                  </a:lnTo>
                  <a:lnTo>
                    <a:pt x="12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154972" y="3858097"/>
              <a:ext cx="271738" cy="115966"/>
            </a:xfrm>
            <a:custGeom>
              <a:rect b="b" l="l" r="r" t="t"/>
              <a:pathLst>
                <a:path extrusionOk="0" h="5538" w="12977">
                  <a:moveTo>
                    <a:pt x="1" y="0"/>
                  </a:moveTo>
                  <a:lnTo>
                    <a:pt x="1" y="5537"/>
                  </a:lnTo>
                  <a:lnTo>
                    <a:pt x="12977" y="5537"/>
                  </a:lnTo>
                  <a:lnTo>
                    <a:pt x="129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753401" y="3121977"/>
              <a:ext cx="271738" cy="115966"/>
            </a:xfrm>
            <a:custGeom>
              <a:rect b="b" l="l" r="r" t="t"/>
              <a:pathLst>
                <a:path extrusionOk="0" h="5538" w="12977">
                  <a:moveTo>
                    <a:pt x="0" y="1"/>
                  </a:moveTo>
                  <a:lnTo>
                    <a:pt x="0" y="5538"/>
                  </a:lnTo>
                  <a:lnTo>
                    <a:pt x="12976" y="5538"/>
                  </a:lnTo>
                  <a:lnTo>
                    <a:pt x="12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753401" y="3306347"/>
              <a:ext cx="271738" cy="115987"/>
            </a:xfrm>
            <a:custGeom>
              <a:rect b="b" l="l" r="r" t="t"/>
              <a:pathLst>
                <a:path extrusionOk="0" h="5539" w="12977">
                  <a:moveTo>
                    <a:pt x="0" y="1"/>
                  </a:moveTo>
                  <a:lnTo>
                    <a:pt x="0" y="5538"/>
                  </a:lnTo>
                  <a:lnTo>
                    <a:pt x="12976" y="5538"/>
                  </a:lnTo>
                  <a:lnTo>
                    <a:pt x="12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753401" y="3490738"/>
              <a:ext cx="271738" cy="115966"/>
            </a:xfrm>
            <a:custGeom>
              <a:rect b="b" l="l" r="r" t="t"/>
              <a:pathLst>
                <a:path extrusionOk="0" h="5538" w="12977">
                  <a:moveTo>
                    <a:pt x="0" y="0"/>
                  </a:moveTo>
                  <a:lnTo>
                    <a:pt x="0" y="5537"/>
                  </a:lnTo>
                  <a:lnTo>
                    <a:pt x="12976" y="5537"/>
                  </a:lnTo>
                  <a:lnTo>
                    <a:pt x="129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753401" y="3673706"/>
              <a:ext cx="271738" cy="115987"/>
            </a:xfrm>
            <a:custGeom>
              <a:rect b="b" l="l" r="r" t="t"/>
              <a:pathLst>
                <a:path extrusionOk="0" h="5539" w="12977">
                  <a:moveTo>
                    <a:pt x="0" y="1"/>
                  </a:moveTo>
                  <a:lnTo>
                    <a:pt x="0" y="5538"/>
                  </a:lnTo>
                  <a:lnTo>
                    <a:pt x="12976" y="5538"/>
                  </a:lnTo>
                  <a:lnTo>
                    <a:pt x="12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753401" y="3858097"/>
              <a:ext cx="271738" cy="115966"/>
            </a:xfrm>
            <a:custGeom>
              <a:rect b="b" l="l" r="r" t="t"/>
              <a:pathLst>
                <a:path extrusionOk="0" h="5538" w="12977">
                  <a:moveTo>
                    <a:pt x="0" y="0"/>
                  </a:moveTo>
                  <a:lnTo>
                    <a:pt x="0" y="5537"/>
                  </a:lnTo>
                  <a:lnTo>
                    <a:pt x="12976" y="5537"/>
                  </a:lnTo>
                  <a:lnTo>
                    <a:pt x="129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556564" y="4049177"/>
              <a:ext cx="271738" cy="115966"/>
            </a:xfrm>
            <a:custGeom>
              <a:rect b="b" l="l" r="r" t="t"/>
              <a:pathLst>
                <a:path extrusionOk="0" h="5538" w="12977">
                  <a:moveTo>
                    <a:pt x="0" y="1"/>
                  </a:moveTo>
                  <a:lnTo>
                    <a:pt x="0" y="5538"/>
                  </a:lnTo>
                  <a:lnTo>
                    <a:pt x="12976" y="5538"/>
                  </a:lnTo>
                  <a:lnTo>
                    <a:pt x="12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556564" y="4233547"/>
              <a:ext cx="271738" cy="115987"/>
            </a:xfrm>
            <a:custGeom>
              <a:rect b="b" l="l" r="r" t="t"/>
              <a:pathLst>
                <a:path extrusionOk="0" h="5539" w="12977">
                  <a:moveTo>
                    <a:pt x="0" y="1"/>
                  </a:moveTo>
                  <a:lnTo>
                    <a:pt x="0" y="5538"/>
                  </a:lnTo>
                  <a:lnTo>
                    <a:pt x="12976" y="5538"/>
                  </a:lnTo>
                  <a:lnTo>
                    <a:pt x="12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56564" y="4417938"/>
              <a:ext cx="271738" cy="115966"/>
            </a:xfrm>
            <a:custGeom>
              <a:rect b="b" l="l" r="r" t="t"/>
              <a:pathLst>
                <a:path extrusionOk="0" h="5538" w="12977">
                  <a:moveTo>
                    <a:pt x="0" y="0"/>
                  </a:moveTo>
                  <a:lnTo>
                    <a:pt x="0" y="5537"/>
                  </a:lnTo>
                  <a:lnTo>
                    <a:pt x="12976" y="5537"/>
                  </a:lnTo>
                  <a:lnTo>
                    <a:pt x="129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556564" y="4600906"/>
              <a:ext cx="271738" cy="115987"/>
            </a:xfrm>
            <a:custGeom>
              <a:rect b="b" l="l" r="r" t="t"/>
              <a:pathLst>
                <a:path extrusionOk="0" h="5539" w="12977">
                  <a:moveTo>
                    <a:pt x="0" y="1"/>
                  </a:moveTo>
                  <a:lnTo>
                    <a:pt x="0" y="5538"/>
                  </a:lnTo>
                  <a:lnTo>
                    <a:pt x="12976" y="5538"/>
                  </a:lnTo>
                  <a:lnTo>
                    <a:pt x="12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556564" y="4785297"/>
              <a:ext cx="271738" cy="115966"/>
            </a:xfrm>
            <a:custGeom>
              <a:rect b="b" l="l" r="r" t="t"/>
              <a:pathLst>
                <a:path extrusionOk="0" h="5538" w="12977">
                  <a:moveTo>
                    <a:pt x="0" y="0"/>
                  </a:moveTo>
                  <a:lnTo>
                    <a:pt x="0" y="5537"/>
                  </a:lnTo>
                  <a:lnTo>
                    <a:pt x="12976" y="5537"/>
                  </a:lnTo>
                  <a:lnTo>
                    <a:pt x="129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154972" y="4049177"/>
              <a:ext cx="271738" cy="115966"/>
            </a:xfrm>
            <a:custGeom>
              <a:rect b="b" l="l" r="r" t="t"/>
              <a:pathLst>
                <a:path extrusionOk="0" h="5538" w="12977">
                  <a:moveTo>
                    <a:pt x="1" y="1"/>
                  </a:moveTo>
                  <a:lnTo>
                    <a:pt x="1" y="5538"/>
                  </a:lnTo>
                  <a:lnTo>
                    <a:pt x="12977" y="5538"/>
                  </a:lnTo>
                  <a:lnTo>
                    <a:pt x="12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154972" y="4233547"/>
              <a:ext cx="271738" cy="115987"/>
            </a:xfrm>
            <a:custGeom>
              <a:rect b="b" l="l" r="r" t="t"/>
              <a:pathLst>
                <a:path extrusionOk="0" h="5539" w="12977">
                  <a:moveTo>
                    <a:pt x="1" y="1"/>
                  </a:moveTo>
                  <a:lnTo>
                    <a:pt x="1" y="5538"/>
                  </a:lnTo>
                  <a:lnTo>
                    <a:pt x="12977" y="5538"/>
                  </a:lnTo>
                  <a:lnTo>
                    <a:pt x="12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154972" y="4417938"/>
              <a:ext cx="271738" cy="115966"/>
            </a:xfrm>
            <a:custGeom>
              <a:rect b="b" l="l" r="r" t="t"/>
              <a:pathLst>
                <a:path extrusionOk="0" h="5538" w="12977">
                  <a:moveTo>
                    <a:pt x="1" y="0"/>
                  </a:moveTo>
                  <a:lnTo>
                    <a:pt x="1" y="5537"/>
                  </a:lnTo>
                  <a:lnTo>
                    <a:pt x="12977" y="5537"/>
                  </a:lnTo>
                  <a:lnTo>
                    <a:pt x="129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154972" y="4600906"/>
              <a:ext cx="271738" cy="115987"/>
            </a:xfrm>
            <a:custGeom>
              <a:rect b="b" l="l" r="r" t="t"/>
              <a:pathLst>
                <a:path extrusionOk="0" h="5539" w="12977">
                  <a:moveTo>
                    <a:pt x="1" y="1"/>
                  </a:moveTo>
                  <a:lnTo>
                    <a:pt x="1" y="5538"/>
                  </a:lnTo>
                  <a:lnTo>
                    <a:pt x="12977" y="5538"/>
                  </a:lnTo>
                  <a:lnTo>
                    <a:pt x="12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154972" y="4785297"/>
              <a:ext cx="271738" cy="115966"/>
            </a:xfrm>
            <a:custGeom>
              <a:rect b="b" l="l" r="r" t="t"/>
              <a:pathLst>
                <a:path extrusionOk="0" h="5538" w="12977">
                  <a:moveTo>
                    <a:pt x="1" y="0"/>
                  </a:moveTo>
                  <a:lnTo>
                    <a:pt x="1" y="5537"/>
                  </a:lnTo>
                  <a:lnTo>
                    <a:pt x="12977" y="5537"/>
                  </a:lnTo>
                  <a:lnTo>
                    <a:pt x="129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53401" y="4049177"/>
              <a:ext cx="271738" cy="115966"/>
            </a:xfrm>
            <a:custGeom>
              <a:rect b="b" l="l" r="r" t="t"/>
              <a:pathLst>
                <a:path extrusionOk="0" h="5538" w="12977">
                  <a:moveTo>
                    <a:pt x="0" y="1"/>
                  </a:moveTo>
                  <a:lnTo>
                    <a:pt x="0" y="5538"/>
                  </a:lnTo>
                  <a:lnTo>
                    <a:pt x="12976" y="5538"/>
                  </a:lnTo>
                  <a:lnTo>
                    <a:pt x="12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753401" y="4233547"/>
              <a:ext cx="271738" cy="115987"/>
            </a:xfrm>
            <a:custGeom>
              <a:rect b="b" l="l" r="r" t="t"/>
              <a:pathLst>
                <a:path extrusionOk="0" h="5539" w="12977">
                  <a:moveTo>
                    <a:pt x="0" y="1"/>
                  </a:moveTo>
                  <a:lnTo>
                    <a:pt x="0" y="5538"/>
                  </a:lnTo>
                  <a:lnTo>
                    <a:pt x="12976" y="5538"/>
                  </a:lnTo>
                  <a:lnTo>
                    <a:pt x="12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753401" y="4417938"/>
              <a:ext cx="271738" cy="115966"/>
            </a:xfrm>
            <a:custGeom>
              <a:rect b="b" l="l" r="r" t="t"/>
              <a:pathLst>
                <a:path extrusionOk="0" h="5538" w="12977">
                  <a:moveTo>
                    <a:pt x="0" y="0"/>
                  </a:moveTo>
                  <a:lnTo>
                    <a:pt x="0" y="5537"/>
                  </a:lnTo>
                  <a:lnTo>
                    <a:pt x="12976" y="5537"/>
                  </a:lnTo>
                  <a:lnTo>
                    <a:pt x="129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753401" y="4600906"/>
              <a:ext cx="271738" cy="115987"/>
            </a:xfrm>
            <a:custGeom>
              <a:rect b="b" l="l" r="r" t="t"/>
              <a:pathLst>
                <a:path extrusionOk="0" h="5539" w="12977">
                  <a:moveTo>
                    <a:pt x="0" y="1"/>
                  </a:moveTo>
                  <a:lnTo>
                    <a:pt x="0" y="5538"/>
                  </a:lnTo>
                  <a:lnTo>
                    <a:pt x="12976" y="5538"/>
                  </a:lnTo>
                  <a:lnTo>
                    <a:pt x="12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753401" y="4785297"/>
              <a:ext cx="271738" cy="115966"/>
            </a:xfrm>
            <a:custGeom>
              <a:rect b="b" l="l" r="r" t="t"/>
              <a:pathLst>
                <a:path extrusionOk="0" h="5538" w="12977">
                  <a:moveTo>
                    <a:pt x="0" y="0"/>
                  </a:moveTo>
                  <a:lnTo>
                    <a:pt x="0" y="5537"/>
                  </a:lnTo>
                  <a:lnTo>
                    <a:pt x="12976" y="5537"/>
                  </a:lnTo>
                  <a:lnTo>
                    <a:pt x="129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/>
          <p:nvPr/>
        </p:nvSpPr>
        <p:spPr>
          <a:xfrm>
            <a:off x="7935228" y="2628990"/>
            <a:ext cx="472113" cy="2672594"/>
          </a:xfrm>
          <a:custGeom>
            <a:rect b="b" l="l" r="r" t="t"/>
            <a:pathLst>
              <a:path extrusionOk="0" h="138800" w="24519">
                <a:moveTo>
                  <a:pt x="5738" y="0"/>
                </a:moveTo>
                <a:lnTo>
                  <a:pt x="1" y="138800"/>
                </a:lnTo>
                <a:lnTo>
                  <a:pt x="24518" y="138800"/>
                </a:lnTo>
                <a:lnTo>
                  <a:pt x="18747" y="0"/>
                </a:lnTo>
                <a:cubicBezTo>
                  <a:pt x="18747" y="601"/>
                  <a:pt x="17046" y="1101"/>
                  <a:pt x="14644" y="1301"/>
                </a:cubicBezTo>
                <a:cubicBezTo>
                  <a:pt x="13877" y="1335"/>
                  <a:pt x="13077" y="1368"/>
                  <a:pt x="12243" y="1368"/>
                </a:cubicBezTo>
                <a:cubicBezTo>
                  <a:pt x="11209" y="1368"/>
                  <a:pt x="10175" y="1301"/>
                  <a:pt x="9307" y="1201"/>
                </a:cubicBezTo>
                <a:cubicBezTo>
                  <a:pt x="7172" y="1001"/>
                  <a:pt x="5738" y="534"/>
                  <a:pt x="573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7352351" y="1758263"/>
            <a:ext cx="633308" cy="1173972"/>
          </a:xfrm>
          <a:custGeom>
            <a:rect b="b" l="l" r="r" t="t"/>
            <a:pathLst>
              <a:path extrusionOk="0" h="31497" w="19449">
                <a:moveTo>
                  <a:pt x="15015" y="0"/>
                </a:moveTo>
                <a:cubicBezTo>
                  <a:pt x="14543" y="0"/>
                  <a:pt x="14073" y="31"/>
                  <a:pt x="13630" y="75"/>
                </a:cubicBezTo>
                <a:cubicBezTo>
                  <a:pt x="10801" y="397"/>
                  <a:pt x="7426" y="1072"/>
                  <a:pt x="6462" y="3772"/>
                </a:cubicBezTo>
                <a:cubicBezTo>
                  <a:pt x="5947" y="5283"/>
                  <a:pt x="6365" y="7051"/>
                  <a:pt x="5594" y="8465"/>
                </a:cubicBezTo>
                <a:cubicBezTo>
                  <a:pt x="4983" y="9558"/>
                  <a:pt x="3826" y="10169"/>
                  <a:pt x="2894" y="11005"/>
                </a:cubicBezTo>
                <a:cubicBezTo>
                  <a:pt x="611" y="13094"/>
                  <a:pt x="1" y="16791"/>
                  <a:pt x="1544" y="19491"/>
                </a:cubicBezTo>
                <a:cubicBezTo>
                  <a:pt x="2219" y="20712"/>
                  <a:pt x="3344" y="21773"/>
                  <a:pt x="4115" y="23027"/>
                </a:cubicBezTo>
                <a:cubicBezTo>
                  <a:pt x="4854" y="24248"/>
                  <a:pt x="5272" y="25952"/>
                  <a:pt x="4437" y="27141"/>
                </a:cubicBezTo>
                <a:cubicBezTo>
                  <a:pt x="3633" y="28331"/>
                  <a:pt x="2379" y="29713"/>
                  <a:pt x="3826" y="30999"/>
                </a:cubicBezTo>
                <a:cubicBezTo>
                  <a:pt x="4238" y="31352"/>
                  <a:pt x="4860" y="31496"/>
                  <a:pt x="5502" y="31496"/>
                </a:cubicBezTo>
                <a:cubicBezTo>
                  <a:pt x="6261" y="31496"/>
                  <a:pt x="7050" y="31295"/>
                  <a:pt x="7555" y="30999"/>
                </a:cubicBezTo>
                <a:cubicBezTo>
                  <a:pt x="8680" y="30356"/>
                  <a:pt x="9258" y="28748"/>
                  <a:pt x="8455" y="27752"/>
                </a:cubicBezTo>
                <a:cubicBezTo>
                  <a:pt x="8165" y="27398"/>
                  <a:pt x="7747" y="27141"/>
                  <a:pt x="7587" y="26755"/>
                </a:cubicBezTo>
                <a:cubicBezTo>
                  <a:pt x="7362" y="26113"/>
                  <a:pt x="7908" y="25438"/>
                  <a:pt x="8487" y="25020"/>
                </a:cubicBezTo>
                <a:cubicBezTo>
                  <a:pt x="9033" y="24666"/>
                  <a:pt x="9773" y="24377"/>
                  <a:pt x="10126" y="23766"/>
                </a:cubicBezTo>
                <a:cubicBezTo>
                  <a:pt x="11219" y="21998"/>
                  <a:pt x="8519" y="20005"/>
                  <a:pt x="8873" y="17980"/>
                </a:cubicBezTo>
                <a:cubicBezTo>
                  <a:pt x="9098" y="16823"/>
                  <a:pt x="10255" y="16116"/>
                  <a:pt x="11380" y="15762"/>
                </a:cubicBezTo>
                <a:cubicBezTo>
                  <a:pt x="12473" y="15473"/>
                  <a:pt x="13694" y="15344"/>
                  <a:pt x="14659" y="14701"/>
                </a:cubicBezTo>
                <a:cubicBezTo>
                  <a:pt x="15623" y="14058"/>
                  <a:pt x="16266" y="12644"/>
                  <a:pt x="15591" y="11712"/>
                </a:cubicBezTo>
                <a:cubicBezTo>
                  <a:pt x="14884" y="10715"/>
                  <a:pt x="12987" y="10715"/>
                  <a:pt x="12730" y="9494"/>
                </a:cubicBezTo>
                <a:cubicBezTo>
                  <a:pt x="12537" y="8562"/>
                  <a:pt x="13501" y="7822"/>
                  <a:pt x="14401" y="7437"/>
                </a:cubicBezTo>
                <a:cubicBezTo>
                  <a:pt x="15623" y="6858"/>
                  <a:pt x="16909" y="6344"/>
                  <a:pt x="17873" y="5379"/>
                </a:cubicBezTo>
                <a:cubicBezTo>
                  <a:pt x="18902" y="4415"/>
                  <a:pt x="19448" y="2872"/>
                  <a:pt x="18837" y="1683"/>
                </a:cubicBezTo>
                <a:cubicBezTo>
                  <a:pt x="18194" y="346"/>
                  <a:pt x="16596" y="0"/>
                  <a:pt x="1501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386224" y="3031154"/>
            <a:ext cx="384197" cy="2176046"/>
          </a:xfrm>
          <a:custGeom>
            <a:rect b="b" l="l" r="r" t="t"/>
            <a:pathLst>
              <a:path extrusionOk="0" h="138867" w="24518">
                <a:moveTo>
                  <a:pt x="5738" y="1"/>
                </a:moveTo>
                <a:lnTo>
                  <a:pt x="0" y="138867"/>
                </a:lnTo>
                <a:lnTo>
                  <a:pt x="24518" y="138867"/>
                </a:lnTo>
                <a:lnTo>
                  <a:pt x="18747" y="1"/>
                </a:lnTo>
                <a:cubicBezTo>
                  <a:pt x="18747" y="568"/>
                  <a:pt x="17046" y="1068"/>
                  <a:pt x="14611" y="1302"/>
                </a:cubicBezTo>
                <a:cubicBezTo>
                  <a:pt x="13877" y="1335"/>
                  <a:pt x="13076" y="1369"/>
                  <a:pt x="12242" y="1369"/>
                </a:cubicBezTo>
                <a:cubicBezTo>
                  <a:pt x="11208" y="1369"/>
                  <a:pt x="10174" y="1302"/>
                  <a:pt x="9273" y="1202"/>
                </a:cubicBezTo>
                <a:cubicBezTo>
                  <a:pt x="7172" y="1002"/>
                  <a:pt x="5738" y="535"/>
                  <a:pt x="573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906790" y="3501562"/>
            <a:ext cx="301099" cy="1705601"/>
          </a:xfrm>
          <a:custGeom>
            <a:rect b="b" l="l" r="r" t="t"/>
            <a:pathLst>
              <a:path extrusionOk="0" h="108845" w="19215">
                <a:moveTo>
                  <a:pt x="4504" y="0"/>
                </a:moveTo>
                <a:lnTo>
                  <a:pt x="1" y="108845"/>
                </a:lnTo>
                <a:lnTo>
                  <a:pt x="19215" y="108845"/>
                </a:lnTo>
                <a:lnTo>
                  <a:pt x="14711" y="0"/>
                </a:lnTo>
                <a:cubicBezTo>
                  <a:pt x="14711" y="467"/>
                  <a:pt x="13344" y="834"/>
                  <a:pt x="11442" y="1001"/>
                </a:cubicBezTo>
                <a:cubicBezTo>
                  <a:pt x="10875" y="1034"/>
                  <a:pt x="10242" y="1101"/>
                  <a:pt x="9574" y="1101"/>
                </a:cubicBezTo>
                <a:cubicBezTo>
                  <a:pt x="8740" y="1101"/>
                  <a:pt x="7973" y="1034"/>
                  <a:pt x="7239" y="968"/>
                </a:cubicBezTo>
                <a:cubicBezTo>
                  <a:pt x="5638" y="801"/>
                  <a:pt x="4504" y="434"/>
                  <a:pt x="45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645975" y="4181850"/>
            <a:ext cx="1281179" cy="892771"/>
          </a:xfrm>
          <a:custGeom>
            <a:rect b="b" l="l" r="r" t="t"/>
            <a:pathLst>
              <a:path extrusionOk="0" h="61912" w="81760">
                <a:moveTo>
                  <a:pt x="1" y="1"/>
                </a:moveTo>
                <a:lnTo>
                  <a:pt x="1" y="61912"/>
                </a:lnTo>
                <a:lnTo>
                  <a:pt x="81759" y="61912"/>
                </a:lnTo>
                <a:lnTo>
                  <a:pt x="8175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472466" y="3906098"/>
            <a:ext cx="829538" cy="1299999"/>
          </a:xfrm>
          <a:custGeom>
            <a:rect b="b" l="l" r="r" t="t"/>
            <a:pathLst>
              <a:path extrusionOk="0" h="82961" w="52938">
                <a:moveTo>
                  <a:pt x="0" y="1"/>
                </a:moveTo>
                <a:lnTo>
                  <a:pt x="0" y="82960"/>
                </a:lnTo>
                <a:lnTo>
                  <a:pt x="52938" y="82960"/>
                </a:lnTo>
                <a:lnTo>
                  <a:pt x="52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8916240" y="3272136"/>
            <a:ext cx="4900" cy="3518"/>
          </a:xfrm>
          <a:custGeom>
            <a:rect b="b" l="l" r="r" t="t"/>
            <a:pathLst>
              <a:path extrusionOk="0" h="168" w="234">
                <a:moveTo>
                  <a:pt x="134" y="167"/>
                </a:moveTo>
                <a:cubicBezTo>
                  <a:pt x="167" y="167"/>
                  <a:pt x="234" y="34"/>
                  <a:pt x="134" y="0"/>
                </a:cubicBezTo>
                <a:cubicBezTo>
                  <a:pt x="67" y="34"/>
                  <a:pt x="0" y="167"/>
                  <a:pt x="134" y="167"/>
                </a:cubicBezTo>
                <a:close/>
              </a:path>
            </a:pathLst>
          </a:custGeom>
          <a:solidFill>
            <a:srgbClr val="EAEE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8919025" y="3461406"/>
            <a:ext cx="3518" cy="6994"/>
          </a:xfrm>
          <a:custGeom>
            <a:rect b="b" l="l" r="r" t="t"/>
            <a:pathLst>
              <a:path extrusionOk="0" h="334" w="168">
                <a:moveTo>
                  <a:pt x="101" y="267"/>
                </a:moveTo>
                <a:cubicBezTo>
                  <a:pt x="167" y="234"/>
                  <a:pt x="67" y="0"/>
                  <a:pt x="1" y="100"/>
                </a:cubicBezTo>
                <a:cubicBezTo>
                  <a:pt x="1" y="134"/>
                  <a:pt x="67" y="334"/>
                  <a:pt x="101" y="267"/>
                </a:cubicBezTo>
                <a:close/>
              </a:path>
            </a:pathLst>
          </a:custGeom>
          <a:solidFill>
            <a:srgbClr val="EAEE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481328" y="2991966"/>
            <a:ext cx="194100" cy="39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980998" y="3466652"/>
            <a:ext cx="148200" cy="39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550868" y="3984359"/>
            <a:ext cx="672662" cy="1140507"/>
            <a:chOff x="592966" y="3748067"/>
            <a:chExt cx="844629" cy="1432078"/>
          </a:xfrm>
        </p:grpSpPr>
        <p:sp>
          <p:nvSpPr>
            <p:cNvPr id="57" name="Google Shape;57;p2"/>
            <p:cNvSpPr/>
            <p:nvPr/>
          </p:nvSpPr>
          <p:spPr>
            <a:xfrm>
              <a:off x="1224278" y="3748067"/>
              <a:ext cx="213316" cy="91253"/>
            </a:xfrm>
            <a:custGeom>
              <a:rect b="b" l="l" r="r" t="t"/>
              <a:pathLst>
                <a:path extrusionOk="0" h="4638" w="10842">
                  <a:moveTo>
                    <a:pt x="0" y="1"/>
                  </a:moveTo>
                  <a:lnTo>
                    <a:pt x="0" y="4638"/>
                  </a:lnTo>
                  <a:lnTo>
                    <a:pt x="10841" y="4638"/>
                  </a:lnTo>
                  <a:lnTo>
                    <a:pt x="108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224278" y="3896883"/>
              <a:ext cx="213316" cy="91253"/>
            </a:xfrm>
            <a:custGeom>
              <a:rect b="b" l="l" r="r" t="t"/>
              <a:pathLst>
                <a:path extrusionOk="0" h="4638" w="10842">
                  <a:moveTo>
                    <a:pt x="0" y="0"/>
                  </a:moveTo>
                  <a:lnTo>
                    <a:pt x="0" y="4637"/>
                  </a:lnTo>
                  <a:lnTo>
                    <a:pt x="10841" y="4637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224278" y="4045700"/>
              <a:ext cx="213316" cy="90584"/>
            </a:xfrm>
            <a:custGeom>
              <a:rect b="b" l="l" r="r" t="t"/>
              <a:pathLst>
                <a:path extrusionOk="0" h="4604" w="10842">
                  <a:moveTo>
                    <a:pt x="0" y="0"/>
                  </a:moveTo>
                  <a:lnTo>
                    <a:pt x="0" y="4603"/>
                  </a:lnTo>
                  <a:lnTo>
                    <a:pt x="10841" y="4603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224278" y="4193847"/>
              <a:ext cx="213316" cy="91253"/>
            </a:xfrm>
            <a:custGeom>
              <a:rect b="b" l="l" r="r" t="t"/>
              <a:pathLst>
                <a:path extrusionOk="0" h="4638" w="10842">
                  <a:moveTo>
                    <a:pt x="0" y="1"/>
                  </a:moveTo>
                  <a:lnTo>
                    <a:pt x="0" y="4638"/>
                  </a:lnTo>
                  <a:lnTo>
                    <a:pt x="10841" y="4638"/>
                  </a:lnTo>
                  <a:lnTo>
                    <a:pt x="108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224278" y="4342663"/>
              <a:ext cx="213316" cy="91253"/>
            </a:xfrm>
            <a:custGeom>
              <a:rect b="b" l="l" r="r" t="t"/>
              <a:pathLst>
                <a:path extrusionOk="0" h="4638" w="10842">
                  <a:moveTo>
                    <a:pt x="0" y="0"/>
                  </a:moveTo>
                  <a:lnTo>
                    <a:pt x="0" y="4637"/>
                  </a:lnTo>
                  <a:lnTo>
                    <a:pt x="10841" y="4637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224278" y="4491479"/>
              <a:ext cx="213316" cy="90584"/>
            </a:xfrm>
            <a:custGeom>
              <a:rect b="b" l="l" r="r" t="t"/>
              <a:pathLst>
                <a:path extrusionOk="0" h="4604" w="10842">
                  <a:moveTo>
                    <a:pt x="0" y="0"/>
                  </a:moveTo>
                  <a:lnTo>
                    <a:pt x="0" y="4603"/>
                  </a:lnTo>
                  <a:lnTo>
                    <a:pt x="10841" y="4603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224278" y="4639626"/>
              <a:ext cx="213316" cy="91253"/>
            </a:xfrm>
            <a:custGeom>
              <a:rect b="b" l="l" r="r" t="t"/>
              <a:pathLst>
                <a:path extrusionOk="0" h="4638" w="10842">
                  <a:moveTo>
                    <a:pt x="0" y="1"/>
                  </a:moveTo>
                  <a:lnTo>
                    <a:pt x="0" y="4638"/>
                  </a:lnTo>
                  <a:lnTo>
                    <a:pt x="10841" y="4638"/>
                  </a:lnTo>
                  <a:lnTo>
                    <a:pt x="108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24278" y="4788442"/>
              <a:ext cx="213316" cy="91253"/>
            </a:xfrm>
            <a:custGeom>
              <a:rect b="b" l="l" r="r" t="t"/>
              <a:pathLst>
                <a:path extrusionOk="0" h="4638" w="10842">
                  <a:moveTo>
                    <a:pt x="0" y="0"/>
                  </a:moveTo>
                  <a:lnTo>
                    <a:pt x="0" y="4637"/>
                  </a:lnTo>
                  <a:lnTo>
                    <a:pt x="10841" y="4637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224278" y="4937259"/>
              <a:ext cx="213316" cy="90584"/>
            </a:xfrm>
            <a:custGeom>
              <a:rect b="b" l="l" r="r" t="t"/>
              <a:pathLst>
                <a:path extrusionOk="0" h="4604" w="10842">
                  <a:moveTo>
                    <a:pt x="0" y="0"/>
                  </a:moveTo>
                  <a:lnTo>
                    <a:pt x="0" y="4603"/>
                  </a:lnTo>
                  <a:lnTo>
                    <a:pt x="10841" y="4603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224278" y="5085406"/>
              <a:ext cx="213316" cy="91253"/>
            </a:xfrm>
            <a:custGeom>
              <a:rect b="b" l="l" r="r" t="t"/>
              <a:pathLst>
                <a:path extrusionOk="0" h="4638" w="10842">
                  <a:moveTo>
                    <a:pt x="0" y="0"/>
                  </a:moveTo>
                  <a:lnTo>
                    <a:pt x="0" y="4637"/>
                  </a:lnTo>
                  <a:lnTo>
                    <a:pt x="10841" y="4637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08616" y="3751555"/>
              <a:ext cx="213316" cy="91253"/>
            </a:xfrm>
            <a:custGeom>
              <a:rect b="b" l="l" r="r" t="t"/>
              <a:pathLst>
                <a:path extrusionOk="0" h="4638" w="10842">
                  <a:moveTo>
                    <a:pt x="0" y="1"/>
                  </a:moveTo>
                  <a:lnTo>
                    <a:pt x="0" y="4638"/>
                  </a:lnTo>
                  <a:lnTo>
                    <a:pt x="10841" y="4638"/>
                  </a:lnTo>
                  <a:lnTo>
                    <a:pt x="108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08616" y="3900371"/>
              <a:ext cx="213316" cy="91253"/>
            </a:xfrm>
            <a:custGeom>
              <a:rect b="b" l="l" r="r" t="t"/>
              <a:pathLst>
                <a:path extrusionOk="0" h="4638" w="10842">
                  <a:moveTo>
                    <a:pt x="0" y="0"/>
                  </a:moveTo>
                  <a:lnTo>
                    <a:pt x="0" y="4637"/>
                  </a:lnTo>
                  <a:lnTo>
                    <a:pt x="10841" y="4637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08616" y="4049187"/>
              <a:ext cx="213316" cy="90584"/>
            </a:xfrm>
            <a:custGeom>
              <a:rect b="b" l="l" r="r" t="t"/>
              <a:pathLst>
                <a:path extrusionOk="0" h="4604" w="10842">
                  <a:moveTo>
                    <a:pt x="0" y="0"/>
                  </a:moveTo>
                  <a:lnTo>
                    <a:pt x="0" y="4603"/>
                  </a:lnTo>
                  <a:lnTo>
                    <a:pt x="10841" y="4603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908616" y="4197334"/>
              <a:ext cx="213316" cy="91253"/>
            </a:xfrm>
            <a:custGeom>
              <a:rect b="b" l="l" r="r" t="t"/>
              <a:pathLst>
                <a:path extrusionOk="0" h="4638" w="10842">
                  <a:moveTo>
                    <a:pt x="0" y="1"/>
                  </a:moveTo>
                  <a:lnTo>
                    <a:pt x="0" y="4638"/>
                  </a:lnTo>
                  <a:lnTo>
                    <a:pt x="10841" y="4638"/>
                  </a:lnTo>
                  <a:lnTo>
                    <a:pt x="108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908616" y="4346150"/>
              <a:ext cx="213316" cy="91253"/>
            </a:xfrm>
            <a:custGeom>
              <a:rect b="b" l="l" r="r" t="t"/>
              <a:pathLst>
                <a:path extrusionOk="0" h="4638" w="10842">
                  <a:moveTo>
                    <a:pt x="0" y="0"/>
                  </a:moveTo>
                  <a:lnTo>
                    <a:pt x="0" y="4637"/>
                  </a:lnTo>
                  <a:lnTo>
                    <a:pt x="10841" y="4637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908616" y="4494967"/>
              <a:ext cx="213316" cy="90584"/>
            </a:xfrm>
            <a:custGeom>
              <a:rect b="b" l="l" r="r" t="t"/>
              <a:pathLst>
                <a:path extrusionOk="0" h="4604" w="10842">
                  <a:moveTo>
                    <a:pt x="0" y="0"/>
                  </a:moveTo>
                  <a:lnTo>
                    <a:pt x="0" y="4603"/>
                  </a:lnTo>
                  <a:lnTo>
                    <a:pt x="10841" y="4603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908616" y="4643114"/>
              <a:ext cx="213316" cy="91253"/>
            </a:xfrm>
            <a:custGeom>
              <a:rect b="b" l="l" r="r" t="t"/>
              <a:pathLst>
                <a:path extrusionOk="0" h="4638" w="10842">
                  <a:moveTo>
                    <a:pt x="0" y="1"/>
                  </a:moveTo>
                  <a:lnTo>
                    <a:pt x="0" y="4638"/>
                  </a:lnTo>
                  <a:lnTo>
                    <a:pt x="10841" y="4638"/>
                  </a:lnTo>
                  <a:lnTo>
                    <a:pt x="108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908616" y="4791930"/>
              <a:ext cx="213316" cy="91253"/>
            </a:xfrm>
            <a:custGeom>
              <a:rect b="b" l="l" r="r" t="t"/>
              <a:pathLst>
                <a:path extrusionOk="0" h="4638" w="10842">
                  <a:moveTo>
                    <a:pt x="0" y="0"/>
                  </a:moveTo>
                  <a:lnTo>
                    <a:pt x="0" y="4637"/>
                  </a:lnTo>
                  <a:lnTo>
                    <a:pt x="10841" y="4637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08616" y="4940746"/>
              <a:ext cx="213316" cy="90584"/>
            </a:xfrm>
            <a:custGeom>
              <a:rect b="b" l="l" r="r" t="t"/>
              <a:pathLst>
                <a:path extrusionOk="0" h="4604" w="10842">
                  <a:moveTo>
                    <a:pt x="0" y="0"/>
                  </a:moveTo>
                  <a:lnTo>
                    <a:pt x="0" y="4603"/>
                  </a:lnTo>
                  <a:lnTo>
                    <a:pt x="10841" y="4603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08616" y="5088893"/>
              <a:ext cx="213316" cy="91253"/>
            </a:xfrm>
            <a:custGeom>
              <a:rect b="b" l="l" r="r" t="t"/>
              <a:pathLst>
                <a:path extrusionOk="0" h="4638" w="10842">
                  <a:moveTo>
                    <a:pt x="0" y="0"/>
                  </a:moveTo>
                  <a:lnTo>
                    <a:pt x="0" y="4637"/>
                  </a:lnTo>
                  <a:lnTo>
                    <a:pt x="10841" y="4637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92966" y="3751555"/>
              <a:ext cx="213316" cy="91253"/>
            </a:xfrm>
            <a:custGeom>
              <a:rect b="b" l="l" r="r" t="t"/>
              <a:pathLst>
                <a:path extrusionOk="0" h="4638" w="10842">
                  <a:moveTo>
                    <a:pt x="0" y="1"/>
                  </a:moveTo>
                  <a:lnTo>
                    <a:pt x="0" y="4638"/>
                  </a:lnTo>
                  <a:lnTo>
                    <a:pt x="10841" y="4638"/>
                  </a:lnTo>
                  <a:lnTo>
                    <a:pt x="108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92966" y="3900371"/>
              <a:ext cx="213316" cy="91253"/>
            </a:xfrm>
            <a:custGeom>
              <a:rect b="b" l="l" r="r" t="t"/>
              <a:pathLst>
                <a:path extrusionOk="0" h="4638" w="10842">
                  <a:moveTo>
                    <a:pt x="0" y="0"/>
                  </a:moveTo>
                  <a:lnTo>
                    <a:pt x="0" y="4637"/>
                  </a:lnTo>
                  <a:lnTo>
                    <a:pt x="10841" y="4637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92966" y="4049187"/>
              <a:ext cx="213316" cy="90584"/>
            </a:xfrm>
            <a:custGeom>
              <a:rect b="b" l="l" r="r" t="t"/>
              <a:pathLst>
                <a:path extrusionOk="0" h="4604" w="10842">
                  <a:moveTo>
                    <a:pt x="0" y="0"/>
                  </a:moveTo>
                  <a:lnTo>
                    <a:pt x="0" y="4603"/>
                  </a:lnTo>
                  <a:lnTo>
                    <a:pt x="10841" y="4603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92966" y="4197334"/>
              <a:ext cx="213316" cy="91253"/>
            </a:xfrm>
            <a:custGeom>
              <a:rect b="b" l="l" r="r" t="t"/>
              <a:pathLst>
                <a:path extrusionOk="0" h="4638" w="10842">
                  <a:moveTo>
                    <a:pt x="0" y="1"/>
                  </a:moveTo>
                  <a:lnTo>
                    <a:pt x="0" y="4638"/>
                  </a:lnTo>
                  <a:lnTo>
                    <a:pt x="10841" y="4638"/>
                  </a:lnTo>
                  <a:lnTo>
                    <a:pt x="108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92966" y="4346150"/>
              <a:ext cx="213316" cy="91253"/>
            </a:xfrm>
            <a:custGeom>
              <a:rect b="b" l="l" r="r" t="t"/>
              <a:pathLst>
                <a:path extrusionOk="0" h="4638" w="10842">
                  <a:moveTo>
                    <a:pt x="0" y="0"/>
                  </a:moveTo>
                  <a:lnTo>
                    <a:pt x="0" y="4637"/>
                  </a:lnTo>
                  <a:lnTo>
                    <a:pt x="10841" y="4637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592966" y="4494967"/>
              <a:ext cx="213316" cy="90584"/>
            </a:xfrm>
            <a:custGeom>
              <a:rect b="b" l="l" r="r" t="t"/>
              <a:pathLst>
                <a:path extrusionOk="0" h="4604" w="10842">
                  <a:moveTo>
                    <a:pt x="0" y="0"/>
                  </a:moveTo>
                  <a:lnTo>
                    <a:pt x="0" y="4603"/>
                  </a:lnTo>
                  <a:lnTo>
                    <a:pt x="10841" y="4603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92966" y="4643114"/>
              <a:ext cx="213316" cy="91253"/>
            </a:xfrm>
            <a:custGeom>
              <a:rect b="b" l="l" r="r" t="t"/>
              <a:pathLst>
                <a:path extrusionOk="0" h="4638" w="10842">
                  <a:moveTo>
                    <a:pt x="0" y="1"/>
                  </a:moveTo>
                  <a:lnTo>
                    <a:pt x="0" y="4638"/>
                  </a:lnTo>
                  <a:lnTo>
                    <a:pt x="10841" y="4638"/>
                  </a:lnTo>
                  <a:lnTo>
                    <a:pt x="108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92966" y="4791930"/>
              <a:ext cx="213316" cy="91253"/>
            </a:xfrm>
            <a:custGeom>
              <a:rect b="b" l="l" r="r" t="t"/>
              <a:pathLst>
                <a:path extrusionOk="0" h="4638" w="10842">
                  <a:moveTo>
                    <a:pt x="0" y="0"/>
                  </a:moveTo>
                  <a:lnTo>
                    <a:pt x="0" y="4637"/>
                  </a:lnTo>
                  <a:lnTo>
                    <a:pt x="10841" y="4637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92966" y="4940746"/>
              <a:ext cx="213316" cy="90584"/>
            </a:xfrm>
            <a:custGeom>
              <a:rect b="b" l="l" r="r" t="t"/>
              <a:pathLst>
                <a:path extrusionOk="0" h="4604" w="10842">
                  <a:moveTo>
                    <a:pt x="0" y="0"/>
                  </a:moveTo>
                  <a:lnTo>
                    <a:pt x="0" y="4603"/>
                  </a:lnTo>
                  <a:lnTo>
                    <a:pt x="10841" y="4603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2966" y="5088893"/>
              <a:ext cx="213316" cy="91253"/>
            </a:xfrm>
            <a:custGeom>
              <a:rect b="b" l="l" r="r" t="t"/>
              <a:pathLst>
                <a:path extrusionOk="0" h="4638" w="10842">
                  <a:moveTo>
                    <a:pt x="0" y="0"/>
                  </a:moveTo>
                  <a:lnTo>
                    <a:pt x="0" y="4637"/>
                  </a:lnTo>
                  <a:lnTo>
                    <a:pt x="10841" y="4637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" name="Google Shape;87;p2"/>
          <p:cNvGrpSpPr/>
          <p:nvPr/>
        </p:nvGrpSpPr>
        <p:grpSpPr>
          <a:xfrm>
            <a:off x="1320522" y="4263796"/>
            <a:ext cx="548454" cy="672662"/>
            <a:chOff x="2332528" y="4098942"/>
            <a:chExt cx="688667" cy="844629"/>
          </a:xfrm>
        </p:grpSpPr>
        <p:sp>
          <p:nvSpPr>
            <p:cNvPr id="88" name="Google Shape;88;p2"/>
            <p:cNvSpPr/>
            <p:nvPr/>
          </p:nvSpPr>
          <p:spPr>
            <a:xfrm rot="-5400000">
              <a:off x="2271161" y="4160308"/>
              <a:ext cx="213316" cy="90584"/>
            </a:xfrm>
            <a:custGeom>
              <a:rect b="b" l="l" r="r" t="t"/>
              <a:pathLst>
                <a:path extrusionOk="0" h="4604" w="10842">
                  <a:moveTo>
                    <a:pt x="0" y="0"/>
                  </a:moveTo>
                  <a:lnTo>
                    <a:pt x="0" y="4603"/>
                  </a:lnTo>
                  <a:lnTo>
                    <a:pt x="10841" y="4603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-5400000">
              <a:off x="2419643" y="4159974"/>
              <a:ext cx="213316" cy="91253"/>
            </a:xfrm>
            <a:custGeom>
              <a:rect b="b" l="l" r="r" t="t"/>
              <a:pathLst>
                <a:path extrusionOk="0" h="4638" w="10842">
                  <a:moveTo>
                    <a:pt x="0" y="1"/>
                  </a:moveTo>
                  <a:lnTo>
                    <a:pt x="0" y="4638"/>
                  </a:lnTo>
                  <a:lnTo>
                    <a:pt x="10841" y="4638"/>
                  </a:lnTo>
                  <a:lnTo>
                    <a:pt x="108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-5400000">
              <a:off x="2568459" y="4159974"/>
              <a:ext cx="213316" cy="91253"/>
            </a:xfrm>
            <a:custGeom>
              <a:rect b="b" l="l" r="r" t="t"/>
              <a:pathLst>
                <a:path extrusionOk="0" h="4638" w="10842">
                  <a:moveTo>
                    <a:pt x="0" y="0"/>
                  </a:moveTo>
                  <a:lnTo>
                    <a:pt x="0" y="4637"/>
                  </a:lnTo>
                  <a:lnTo>
                    <a:pt x="10841" y="4637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-5400000">
              <a:off x="2716941" y="4160308"/>
              <a:ext cx="213316" cy="90584"/>
            </a:xfrm>
            <a:custGeom>
              <a:rect b="b" l="l" r="r" t="t"/>
              <a:pathLst>
                <a:path extrusionOk="0" h="4604" w="10842">
                  <a:moveTo>
                    <a:pt x="0" y="0"/>
                  </a:moveTo>
                  <a:lnTo>
                    <a:pt x="0" y="4603"/>
                  </a:lnTo>
                  <a:lnTo>
                    <a:pt x="10841" y="4603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-5400000">
              <a:off x="2865422" y="4159974"/>
              <a:ext cx="213316" cy="91253"/>
            </a:xfrm>
            <a:custGeom>
              <a:rect b="b" l="l" r="r" t="t"/>
              <a:pathLst>
                <a:path extrusionOk="0" h="4638" w="10842">
                  <a:moveTo>
                    <a:pt x="0" y="0"/>
                  </a:moveTo>
                  <a:lnTo>
                    <a:pt x="0" y="4637"/>
                  </a:lnTo>
                  <a:lnTo>
                    <a:pt x="10841" y="4637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-5400000">
              <a:off x="2274649" y="4475971"/>
              <a:ext cx="213316" cy="90584"/>
            </a:xfrm>
            <a:custGeom>
              <a:rect b="b" l="l" r="r" t="t"/>
              <a:pathLst>
                <a:path extrusionOk="0" h="4604" w="10842">
                  <a:moveTo>
                    <a:pt x="0" y="0"/>
                  </a:moveTo>
                  <a:lnTo>
                    <a:pt x="0" y="4603"/>
                  </a:lnTo>
                  <a:lnTo>
                    <a:pt x="10841" y="4603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-5400000">
              <a:off x="2423131" y="4475637"/>
              <a:ext cx="213316" cy="91253"/>
            </a:xfrm>
            <a:custGeom>
              <a:rect b="b" l="l" r="r" t="t"/>
              <a:pathLst>
                <a:path extrusionOk="0" h="4638" w="10842">
                  <a:moveTo>
                    <a:pt x="0" y="1"/>
                  </a:moveTo>
                  <a:lnTo>
                    <a:pt x="0" y="4638"/>
                  </a:lnTo>
                  <a:lnTo>
                    <a:pt x="10841" y="4638"/>
                  </a:lnTo>
                  <a:lnTo>
                    <a:pt x="108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-5400000">
              <a:off x="2571947" y="4475637"/>
              <a:ext cx="213316" cy="91253"/>
            </a:xfrm>
            <a:custGeom>
              <a:rect b="b" l="l" r="r" t="t"/>
              <a:pathLst>
                <a:path extrusionOk="0" h="4638" w="10842">
                  <a:moveTo>
                    <a:pt x="0" y="0"/>
                  </a:moveTo>
                  <a:lnTo>
                    <a:pt x="0" y="4637"/>
                  </a:lnTo>
                  <a:lnTo>
                    <a:pt x="10841" y="4637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-5400000">
              <a:off x="2720428" y="4475971"/>
              <a:ext cx="213316" cy="90584"/>
            </a:xfrm>
            <a:custGeom>
              <a:rect b="b" l="l" r="r" t="t"/>
              <a:pathLst>
                <a:path extrusionOk="0" h="4604" w="10842">
                  <a:moveTo>
                    <a:pt x="0" y="0"/>
                  </a:moveTo>
                  <a:lnTo>
                    <a:pt x="0" y="4603"/>
                  </a:lnTo>
                  <a:lnTo>
                    <a:pt x="10841" y="4603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 rot="-5400000">
              <a:off x="2868910" y="4475637"/>
              <a:ext cx="213316" cy="91253"/>
            </a:xfrm>
            <a:custGeom>
              <a:rect b="b" l="l" r="r" t="t"/>
              <a:pathLst>
                <a:path extrusionOk="0" h="4638" w="10842">
                  <a:moveTo>
                    <a:pt x="0" y="0"/>
                  </a:moveTo>
                  <a:lnTo>
                    <a:pt x="0" y="4637"/>
                  </a:lnTo>
                  <a:lnTo>
                    <a:pt x="10841" y="4637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 rot="-5400000">
              <a:off x="2274649" y="4791621"/>
              <a:ext cx="213316" cy="90584"/>
            </a:xfrm>
            <a:custGeom>
              <a:rect b="b" l="l" r="r" t="t"/>
              <a:pathLst>
                <a:path extrusionOk="0" h="4604" w="10842">
                  <a:moveTo>
                    <a:pt x="0" y="0"/>
                  </a:moveTo>
                  <a:lnTo>
                    <a:pt x="0" y="4603"/>
                  </a:lnTo>
                  <a:lnTo>
                    <a:pt x="10841" y="4603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 rot="-5400000">
              <a:off x="2423131" y="4791287"/>
              <a:ext cx="213316" cy="91253"/>
            </a:xfrm>
            <a:custGeom>
              <a:rect b="b" l="l" r="r" t="t"/>
              <a:pathLst>
                <a:path extrusionOk="0" h="4638" w="10842">
                  <a:moveTo>
                    <a:pt x="0" y="1"/>
                  </a:moveTo>
                  <a:lnTo>
                    <a:pt x="0" y="4638"/>
                  </a:lnTo>
                  <a:lnTo>
                    <a:pt x="10841" y="4638"/>
                  </a:lnTo>
                  <a:lnTo>
                    <a:pt x="108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 rot="-5400000">
              <a:off x="2571947" y="4791287"/>
              <a:ext cx="213316" cy="91253"/>
            </a:xfrm>
            <a:custGeom>
              <a:rect b="b" l="l" r="r" t="t"/>
              <a:pathLst>
                <a:path extrusionOk="0" h="4638" w="10842">
                  <a:moveTo>
                    <a:pt x="0" y="0"/>
                  </a:moveTo>
                  <a:lnTo>
                    <a:pt x="0" y="4637"/>
                  </a:lnTo>
                  <a:lnTo>
                    <a:pt x="10841" y="4637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 rot="-5400000">
              <a:off x="2720428" y="4791621"/>
              <a:ext cx="213316" cy="90584"/>
            </a:xfrm>
            <a:custGeom>
              <a:rect b="b" l="l" r="r" t="t"/>
              <a:pathLst>
                <a:path extrusionOk="0" h="4604" w="10842">
                  <a:moveTo>
                    <a:pt x="0" y="0"/>
                  </a:moveTo>
                  <a:lnTo>
                    <a:pt x="0" y="4603"/>
                  </a:lnTo>
                  <a:lnTo>
                    <a:pt x="10841" y="4603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 rot="-5400000">
              <a:off x="2868910" y="4791287"/>
              <a:ext cx="213316" cy="91253"/>
            </a:xfrm>
            <a:custGeom>
              <a:rect b="b" l="l" r="r" t="t"/>
              <a:pathLst>
                <a:path extrusionOk="0" h="4638" w="10842">
                  <a:moveTo>
                    <a:pt x="0" y="0"/>
                  </a:moveTo>
                  <a:lnTo>
                    <a:pt x="0" y="4637"/>
                  </a:lnTo>
                  <a:lnTo>
                    <a:pt x="10841" y="4637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2"/>
          <p:cNvSpPr/>
          <p:nvPr/>
        </p:nvSpPr>
        <p:spPr>
          <a:xfrm rot="-2345834">
            <a:off x="804746" y="2884689"/>
            <a:ext cx="548493" cy="518969"/>
          </a:xfrm>
          <a:custGeom>
            <a:rect b="b" l="l" r="r" t="t"/>
            <a:pathLst>
              <a:path extrusionOk="0" h="10494" w="11091">
                <a:moveTo>
                  <a:pt x="8161" y="1"/>
                </a:moveTo>
                <a:cubicBezTo>
                  <a:pt x="6952" y="1"/>
                  <a:pt x="5710" y="325"/>
                  <a:pt x="4597" y="789"/>
                </a:cubicBezTo>
                <a:cubicBezTo>
                  <a:pt x="3536" y="1239"/>
                  <a:pt x="2508" y="1850"/>
                  <a:pt x="1800" y="2814"/>
                </a:cubicBezTo>
                <a:cubicBezTo>
                  <a:pt x="1190" y="3714"/>
                  <a:pt x="965" y="5097"/>
                  <a:pt x="1672" y="6061"/>
                </a:cubicBezTo>
                <a:cubicBezTo>
                  <a:pt x="1897" y="6382"/>
                  <a:pt x="2218" y="6704"/>
                  <a:pt x="2122" y="7057"/>
                </a:cubicBezTo>
                <a:cubicBezTo>
                  <a:pt x="2058" y="7636"/>
                  <a:pt x="1318" y="7700"/>
                  <a:pt x="868" y="7990"/>
                </a:cubicBezTo>
                <a:cubicBezTo>
                  <a:pt x="0" y="8504"/>
                  <a:pt x="129" y="9822"/>
                  <a:pt x="836" y="10336"/>
                </a:cubicBezTo>
                <a:cubicBezTo>
                  <a:pt x="1054" y="10449"/>
                  <a:pt x="1311" y="10493"/>
                  <a:pt x="1587" y="10493"/>
                </a:cubicBezTo>
                <a:cubicBezTo>
                  <a:pt x="2409" y="10493"/>
                  <a:pt x="3401" y="10103"/>
                  <a:pt x="4051" y="9983"/>
                </a:cubicBezTo>
                <a:cubicBezTo>
                  <a:pt x="4436" y="9918"/>
                  <a:pt x="4822" y="9822"/>
                  <a:pt x="5111" y="9597"/>
                </a:cubicBezTo>
                <a:cubicBezTo>
                  <a:pt x="5401" y="9340"/>
                  <a:pt x="5561" y="8890"/>
                  <a:pt x="5304" y="8568"/>
                </a:cubicBezTo>
                <a:cubicBezTo>
                  <a:pt x="4983" y="8150"/>
                  <a:pt x="4147" y="8215"/>
                  <a:pt x="4018" y="7700"/>
                </a:cubicBezTo>
                <a:cubicBezTo>
                  <a:pt x="3954" y="7379"/>
                  <a:pt x="4308" y="7057"/>
                  <a:pt x="4629" y="7025"/>
                </a:cubicBezTo>
                <a:cubicBezTo>
                  <a:pt x="4688" y="7013"/>
                  <a:pt x="4747" y="7008"/>
                  <a:pt x="4806" y="7008"/>
                </a:cubicBezTo>
                <a:cubicBezTo>
                  <a:pt x="5069" y="7008"/>
                  <a:pt x="5331" y="7113"/>
                  <a:pt x="5594" y="7218"/>
                </a:cubicBezTo>
                <a:cubicBezTo>
                  <a:pt x="6380" y="7510"/>
                  <a:pt x="7229" y="7645"/>
                  <a:pt x="8064" y="7645"/>
                </a:cubicBezTo>
                <a:cubicBezTo>
                  <a:pt x="8424" y="7645"/>
                  <a:pt x="8781" y="7620"/>
                  <a:pt x="9129" y="7572"/>
                </a:cubicBezTo>
                <a:cubicBezTo>
                  <a:pt x="9612" y="7507"/>
                  <a:pt x="10126" y="7347"/>
                  <a:pt x="10254" y="6897"/>
                </a:cubicBezTo>
                <a:cubicBezTo>
                  <a:pt x="10447" y="6254"/>
                  <a:pt x="9676" y="5675"/>
                  <a:pt x="9194" y="5418"/>
                </a:cubicBezTo>
                <a:cubicBezTo>
                  <a:pt x="8969" y="5257"/>
                  <a:pt x="8776" y="5032"/>
                  <a:pt x="8647" y="4775"/>
                </a:cubicBezTo>
                <a:cubicBezTo>
                  <a:pt x="8390" y="4036"/>
                  <a:pt x="9001" y="3682"/>
                  <a:pt x="9483" y="3329"/>
                </a:cubicBezTo>
                <a:cubicBezTo>
                  <a:pt x="10126" y="2846"/>
                  <a:pt x="10640" y="2204"/>
                  <a:pt x="10962" y="1432"/>
                </a:cubicBezTo>
                <a:cubicBezTo>
                  <a:pt x="11026" y="1239"/>
                  <a:pt x="11090" y="1014"/>
                  <a:pt x="11026" y="853"/>
                </a:cubicBezTo>
                <a:cubicBezTo>
                  <a:pt x="10962" y="757"/>
                  <a:pt x="10801" y="661"/>
                  <a:pt x="10705" y="596"/>
                </a:cubicBezTo>
                <a:cubicBezTo>
                  <a:pt x="9916" y="175"/>
                  <a:pt x="9047" y="1"/>
                  <a:pt x="8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" name="Google Shape;104;p2"/>
          <p:cNvGrpSpPr/>
          <p:nvPr/>
        </p:nvGrpSpPr>
        <p:grpSpPr>
          <a:xfrm flipH="1">
            <a:off x="4212278" y="-1003110"/>
            <a:ext cx="1947310" cy="1947310"/>
            <a:chOff x="624503" y="61115"/>
            <a:chExt cx="1947310" cy="1947310"/>
          </a:xfrm>
        </p:grpSpPr>
        <p:sp>
          <p:nvSpPr>
            <p:cNvPr id="105" name="Google Shape;105;p2"/>
            <p:cNvSpPr/>
            <p:nvPr/>
          </p:nvSpPr>
          <p:spPr>
            <a:xfrm>
              <a:off x="2048296" y="171379"/>
              <a:ext cx="413839" cy="413221"/>
            </a:xfrm>
            <a:custGeom>
              <a:rect b="b" l="l" r="r" t="t"/>
              <a:pathLst>
                <a:path extrusionOk="0" h="12693" w="12712">
                  <a:moveTo>
                    <a:pt x="0" y="0"/>
                  </a:moveTo>
                  <a:lnTo>
                    <a:pt x="12712" y="12693"/>
                  </a:lnTo>
                  <a:cubicBezTo>
                    <a:pt x="12600" y="12469"/>
                    <a:pt x="12451" y="12228"/>
                    <a:pt x="12339" y="12004"/>
                  </a:cubicBezTo>
                  <a:lnTo>
                    <a:pt x="726" y="391"/>
                  </a:lnTo>
                  <a:cubicBezTo>
                    <a:pt x="503" y="242"/>
                    <a:pt x="261" y="131"/>
                    <a:pt x="0" y="0"/>
                  </a:cubicBez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913778" y="112617"/>
              <a:ext cx="605914" cy="605881"/>
            </a:xfrm>
            <a:custGeom>
              <a:rect b="b" l="l" r="r" t="t"/>
              <a:pathLst>
                <a:path extrusionOk="0" h="18611" w="18612">
                  <a:moveTo>
                    <a:pt x="1" y="0"/>
                  </a:moveTo>
                  <a:lnTo>
                    <a:pt x="18612" y="18611"/>
                  </a:lnTo>
                  <a:cubicBezTo>
                    <a:pt x="18556" y="18481"/>
                    <a:pt x="18500" y="18313"/>
                    <a:pt x="18444" y="18127"/>
                  </a:cubicBezTo>
                  <a:lnTo>
                    <a:pt x="503" y="186"/>
                  </a:lnTo>
                  <a:cubicBezTo>
                    <a:pt x="354" y="130"/>
                    <a:pt x="150" y="74"/>
                    <a:pt x="1" y="0"/>
                  </a:cubicBez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807747" y="84132"/>
              <a:ext cx="742254" cy="742221"/>
            </a:xfrm>
            <a:custGeom>
              <a:rect b="b" l="l" r="r" t="t"/>
              <a:pathLst>
                <a:path extrusionOk="0" h="22799" w="22800">
                  <a:moveTo>
                    <a:pt x="1" y="0"/>
                  </a:moveTo>
                  <a:lnTo>
                    <a:pt x="22799" y="22799"/>
                  </a:lnTo>
                  <a:cubicBezTo>
                    <a:pt x="22743" y="22650"/>
                    <a:pt x="22725" y="22519"/>
                    <a:pt x="22706" y="22370"/>
                  </a:cubicBezTo>
                  <a:lnTo>
                    <a:pt x="410" y="93"/>
                  </a:lnTo>
                  <a:cubicBezTo>
                    <a:pt x="280" y="75"/>
                    <a:pt x="131" y="19"/>
                    <a:pt x="1" y="0"/>
                  </a:cubicBez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715063" y="68375"/>
              <a:ext cx="850076" cy="849458"/>
            </a:xfrm>
            <a:custGeom>
              <a:rect b="b" l="l" r="r" t="t"/>
              <a:pathLst>
                <a:path extrusionOk="0" h="26093" w="26112">
                  <a:moveTo>
                    <a:pt x="1" y="0"/>
                  </a:moveTo>
                  <a:lnTo>
                    <a:pt x="26111" y="26093"/>
                  </a:lnTo>
                  <a:cubicBezTo>
                    <a:pt x="26111" y="25981"/>
                    <a:pt x="26093" y="25869"/>
                    <a:pt x="26056" y="25739"/>
                  </a:cubicBezTo>
                  <a:lnTo>
                    <a:pt x="373" y="38"/>
                  </a:lnTo>
                  <a:cubicBezTo>
                    <a:pt x="261" y="19"/>
                    <a:pt x="131" y="19"/>
                    <a:pt x="1" y="0"/>
                  </a:cubicBez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32047" y="61115"/>
              <a:ext cx="939147" cy="939114"/>
            </a:xfrm>
            <a:custGeom>
              <a:rect b="b" l="l" r="r" t="t"/>
              <a:pathLst>
                <a:path extrusionOk="0" h="28847" w="28848">
                  <a:moveTo>
                    <a:pt x="1" y="0"/>
                  </a:moveTo>
                  <a:lnTo>
                    <a:pt x="28848" y="28847"/>
                  </a:lnTo>
                  <a:lnTo>
                    <a:pt x="28848" y="28549"/>
                  </a:lnTo>
                  <a:lnTo>
                    <a:pt x="354" y="37"/>
                  </a:lnTo>
                  <a:cubicBezTo>
                    <a:pt x="224" y="37"/>
                    <a:pt x="113" y="37"/>
                    <a:pt x="1" y="0"/>
                  </a:cubicBez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555706" y="62320"/>
              <a:ext cx="1016107" cy="1016074"/>
            </a:xfrm>
            <a:custGeom>
              <a:rect b="b" l="l" r="r" t="t"/>
              <a:pathLst>
                <a:path extrusionOk="0" h="31211" w="31212">
                  <a:moveTo>
                    <a:pt x="317" y="0"/>
                  </a:moveTo>
                  <a:cubicBezTo>
                    <a:pt x="206" y="0"/>
                    <a:pt x="113" y="0"/>
                    <a:pt x="1" y="19"/>
                  </a:cubicBezTo>
                  <a:lnTo>
                    <a:pt x="31193" y="31211"/>
                  </a:lnTo>
                  <a:cubicBezTo>
                    <a:pt x="31193" y="31099"/>
                    <a:pt x="31211" y="30987"/>
                    <a:pt x="31211" y="30894"/>
                  </a:cubicBezTo>
                  <a:lnTo>
                    <a:pt x="317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484215" y="66552"/>
              <a:ext cx="1082128" cy="1081510"/>
            </a:xfrm>
            <a:custGeom>
              <a:rect b="b" l="l" r="r" t="t"/>
              <a:pathLst>
                <a:path extrusionOk="0" h="33221" w="33240">
                  <a:moveTo>
                    <a:pt x="299" y="1"/>
                  </a:moveTo>
                  <a:cubicBezTo>
                    <a:pt x="206" y="1"/>
                    <a:pt x="112" y="19"/>
                    <a:pt x="1" y="19"/>
                  </a:cubicBezTo>
                  <a:lnTo>
                    <a:pt x="33202" y="33221"/>
                  </a:lnTo>
                  <a:cubicBezTo>
                    <a:pt x="33221" y="33146"/>
                    <a:pt x="33240" y="33053"/>
                    <a:pt x="33240" y="32942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417575" y="76254"/>
              <a:ext cx="1139685" cy="1139067"/>
            </a:xfrm>
            <a:custGeom>
              <a:rect b="b" l="l" r="r" t="t"/>
              <a:pathLst>
                <a:path extrusionOk="0" h="34989" w="35008">
                  <a:moveTo>
                    <a:pt x="280" y="0"/>
                  </a:moveTo>
                  <a:cubicBezTo>
                    <a:pt x="187" y="38"/>
                    <a:pt x="94" y="56"/>
                    <a:pt x="1" y="56"/>
                  </a:cubicBezTo>
                  <a:lnTo>
                    <a:pt x="34952" y="34989"/>
                  </a:lnTo>
                  <a:lnTo>
                    <a:pt x="35008" y="3470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355786" y="90187"/>
              <a:ext cx="1188160" cy="1188160"/>
            </a:xfrm>
            <a:custGeom>
              <a:rect b="b" l="l" r="r" t="t"/>
              <a:pathLst>
                <a:path extrusionOk="0" h="36497" w="36497">
                  <a:moveTo>
                    <a:pt x="242" y="0"/>
                  </a:moveTo>
                  <a:cubicBezTo>
                    <a:pt x="149" y="19"/>
                    <a:pt x="56" y="38"/>
                    <a:pt x="0" y="75"/>
                  </a:cubicBezTo>
                  <a:lnTo>
                    <a:pt x="36422" y="36496"/>
                  </a:lnTo>
                  <a:cubicBezTo>
                    <a:pt x="36440" y="36403"/>
                    <a:pt x="36477" y="36310"/>
                    <a:pt x="36496" y="36236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95787" y="106530"/>
              <a:ext cx="1231165" cy="1230579"/>
            </a:xfrm>
            <a:custGeom>
              <a:rect b="b" l="l" r="r" t="t"/>
              <a:pathLst>
                <a:path extrusionOk="0" h="37800" w="37818">
                  <a:moveTo>
                    <a:pt x="261" y="1"/>
                  </a:moveTo>
                  <a:cubicBezTo>
                    <a:pt x="168" y="38"/>
                    <a:pt x="94" y="57"/>
                    <a:pt x="1" y="75"/>
                  </a:cubicBezTo>
                  <a:lnTo>
                    <a:pt x="37725" y="37799"/>
                  </a:lnTo>
                  <a:cubicBezTo>
                    <a:pt x="37762" y="37744"/>
                    <a:pt x="37781" y="37651"/>
                    <a:pt x="37818" y="37576"/>
                  </a:cubicBezTo>
                  <a:lnTo>
                    <a:pt x="261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239467" y="126551"/>
              <a:ext cx="1267496" cy="1266910"/>
            </a:xfrm>
            <a:custGeom>
              <a:rect b="b" l="l" r="r" t="t"/>
              <a:pathLst>
                <a:path extrusionOk="0" h="38916" w="38934">
                  <a:moveTo>
                    <a:pt x="242" y="0"/>
                  </a:moveTo>
                  <a:cubicBezTo>
                    <a:pt x="168" y="19"/>
                    <a:pt x="75" y="75"/>
                    <a:pt x="0" y="93"/>
                  </a:cubicBezTo>
                  <a:lnTo>
                    <a:pt x="38841" y="38915"/>
                  </a:lnTo>
                  <a:cubicBezTo>
                    <a:pt x="38878" y="38841"/>
                    <a:pt x="38897" y="38785"/>
                    <a:pt x="38934" y="38710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86142" y="148949"/>
              <a:ext cx="1297805" cy="1299042"/>
            </a:xfrm>
            <a:custGeom>
              <a:rect b="b" l="l" r="r" t="t"/>
              <a:pathLst>
                <a:path extrusionOk="0" h="39903" w="39865">
                  <a:moveTo>
                    <a:pt x="224" y="1"/>
                  </a:moveTo>
                  <a:cubicBezTo>
                    <a:pt x="149" y="38"/>
                    <a:pt x="93" y="75"/>
                    <a:pt x="0" y="131"/>
                  </a:cubicBezTo>
                  <a:lnTo>
                    <a:pt x="39772" y="39902"/>
                  </a:lnTo>
                  <a:cubicBezTo>
                    <a:pt x="39790" y="39809"/>
                    <a:pt x="39846" y="39735"/>
                    <a:pt x="39865" y="39679"/>
                  </a:cubicBezTo>
                  <a:lnTo>
                    <a:pt x="224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5258" y="174993"/>
              <a:ext cx="1323849" cy="1323882"/>
            </a:xfrm>
            <a:custGeom>
              <a:rect b="b" l="l" r="r" t="t"/>
              <a:pathLst>
                <a:path extrusionOk="0" h="40666" w="40665">
                  <a:moveTo>
                    <a:pt x="205" y="1"/>
                  </a:moveTo>
                  <a:cubicBezTo>
                    <a:pt x="130" y="38"/>
                    <a:pt x="74" y="75"/>
                    <a:pt x="0" y="113"/>
                  </a:cubicBezTo>
                  <a:lnTo>
                    <a:pt x="40553" y="40665"/>
                  </a:lnTo>
                  <a:cubicBezTo>
                    <a:pt x="40572" y="40591"/>
                    <a:pt x="40609" y="40517"/>
                    <a:pt x="40665" y="40461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086165" y="202893"/>
              <a:ext cx="1345075" cy="1344456"/>
            </a:xfrm>
            <a:custGeom>
              <a:rect b="b" l="l" r="r" t="t"/>
              <a:pathLst>
                <a:path extrusionOk="0" h="41298" w="41317">
                  <a:moveTo>
                    <a:pt x="205" y="0"/>
                  </a:moveTo>
                  <a:cubicBezTo>
                    <a:pt x="131" y="56"/>
                    <a:pt x="56" y="93"/>
                    <a:pt x="1" y="112"/>
                  </a:cubicBezTo>
                  <a:lnTo>
                    <a:pt x="41168" y="41297"/>
                  </a:lnTo>
                  <a:lnTo>
                    <a:pt x="41316" y="41093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040132" y="233169"/>
              <a:ext cx="1360799" cy="1360832"/>
            </a:xfrm>
            <a:custGeom>
              <a:rect b="b" l="l" r="r" t="t"/>
              <a:pathLst>
                <a:path extrusionOk="0" h="41801" w="41800">
                  <a:moveTo>
                    <a:pt x="205" y="1"/>
                  </a:moveTo>
                  <a:cubicBezTo>
                    <a:pt x="130" y="56"/>
                    <a:pt x="56" y="94"/>
                    <a:pt x="0" y="131"/>
                  </a:cubicBezTo>
                  <a:lnTo>
                    <a:pt x="41670" y="41800"/>
                  </a:lnTo>
                  <a:cubicBezTo>
                    <a:pt x="41707" y="41707"/>
                    <a:pt x="41744" y="41651"/>
                    <a:pt x="41800" y="41596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995890" y="265268"/>
              <a:ext cx="1372323" cy="1372356"/>
            </a:xfrm>
            <a:custGeom>
              <a:rect b="b" l="l" r="r" t="t"/>
              <a:pathLst>
                <a:path extrusionOk="0" h="42155" w="42154">
                  <a:moveTo>
                    <a:pt x="187" y="1"/>
                  </a:moveTo>
                  <a:cubicBezTo>
                    <a:pt x="112" y="38"/>
                    <a:pt x="75" y="94"/>
                    <a:pt x="1" y="131"/>
                  </a:cubicBezTo>
                  <a:lnTo>
                    <a:pt x="42005" y="42154"/>
                  </a:lnTo>
                  <a:cubicBezTo>
                    <a:pt x="42061" y="42080"/>
                    <a:pt x="42098" y="42024"/>
                    <a:pt x="42154" y="41968"/>
                  </a:cubicBezTo>
                  <a:lnTo>
                    <a:pt x="187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954676" y="299809"/>
              <a:ext cx="1379616" cy="1380234"/>
            </a:xfrm>
            <a:custGeom>
              <a:rect b="b" l="l" r="r" t="t"/>
              <a:pathLst>
                <a:path extrusionOk="0" h="42397" w="42378">
                  <a:moveTo>
                    <a:pt x="168" y="1"/>
                  </a:moveTo>
                  <a:cubicBezTo>
                    <a:pt x="94" y="57"/>
                    <a:pt x="57" y="94"/>
                    <a:pt x="1" y="168"/>
                  </a:cubicBezTo>
                  <a:lnTo>
                    <a:pt x="42229" y="42396"/>
                  </a:lnTo>
                  <a:cubicBezTo>
                    <a:pt x="42247" y="42322"/>
                    <a:pt x="42303" y="42247"/>
                    <a:pt x="42378" y="42210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914698" y="336791"/>
              <a:ext cx="1382025" cy="1382611"/>
            </a:xfrm>
            <a:custGeom>
              <a:rect b="b" l="l" r="r" t="t"/>
              <a:pathLst>
                <a:path extrusionOk="0" h="42470" w="42452">
                  <a:moveTo>
                    <a:pt x="168" y="0"/>
                  </a:moveTo>
                  <a:lnTo>
                    <a:pt x="1" y="168"/>
                  </a:lnTo>
                  <a:lnTo>
                    <a:pt x="42303" y="42470"/>
                  </a:lnTo>
                  <a:cubicBezTo>
                    <a:pt x="42340" y="42395"/>
                    <a:pt x="42415" y="42340"/>
                    <a:pt x="42452" y="42284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877130" y="375564"/>
              <a:ext cx="1381439" cy="1380820"/>
            </a:xfrm>
            <a:custGeom>
              <a:rect b="b" l="l" r="r" t="t"/>
              <a:pathLst>
                <a:path extrusionOk="0" h="42415" w="42434">
                  <a:moveTo>
                    <a:pt x="150" y="0"/>
                  </a:moveTo>
                  <a:lnTo>
                    <a:pt x="1" y="168"/>
                  </a:lnTo>
                  <a:lnTo>
                    <a:pt x="42247" y="42414"/>
                  </a:lnTo>
                  <a:cubicBezTo>
                    <a:pt x="42303" y="42358"/>
                    <a:pt x="42359" y="42321"/>
                    <a:pt x="42433" y="42247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842003" y="416746"/>
              <a:ext cx="1375351" cy="1374765"/>
            </a:xfrm>
            <a:custGeom>
              <a:rect b="b" l="l" r="r" t="t"/>
              <a:pathLst>
                <a:path extrusionOk="0" h="42229" w="42247">
                  <a:moveTo>
                    <a:pt x="149" y="1"/>
                  </a:moveTo>
                  <a:cubicBezTo>
                    <a:pt x="93" y="56"/>
                    <a:pt x="56" y="112"/>
                    <a:pt x="0" y="187"/>
                  </a:cubicBezTo>
                  <a:lnTo>
                    <a:pt x="42061" y="42228"/>
                  </a:lnTo>
                  <a:cubicBezTo>
                    <a:pt x="42117" y="42191"/>
                    <a:pt x="42172" y="42154"/>
                    <a:pt x="42247" y="42098"/>
                  </a:cubicBezTo>
                  <a:lnTo>
                    <a:pt x="149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808666" y="459751"/>
              <a:ext cx="1365682" cy="1365682"/>
            </a:xfrm>
            <a:custGeom>
              <a:rect b="b" l="l" r="r" t="t"/>
              <a:pathLst>
                <a:path extrusionOk="0" h="41950" w="41950">
                  <a:moveTo>
                    <a:pt x="150" y="1"/>
                  </a:moveTo>
                  <a:cubicBezTo>
                    <a:pt x="94" y="75"/>
                    <a:pt x="57" y="113"/>
                    <a:pt x="1" y="187"/>
                  </a:cubicBezTo>
                  <a:lnTo>
                    <a:pt x="41763" y="41950"/>
                  </a:lnTo>
                  <a:cubicBezTo>
                    <a:pt x="41801" y="41894"/>
                    <a:pt x="41875" y="41838"/>
                    <a:pt x="41950" y="41801"/>
                  </a:cubicBezTo>
                  <a:lnTo>
                    <a:pt x="150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777186" y="505198"/>
              <a:ext cx="1351716" cy="1351749"/>
            </a:xfrm>
            <a:custGeom>
              <a:rect b="b" l="l" r="r" t="t"/>
              <a:pathLst>
                <a:path extrusionOk="0" h="41522" w="41521">
                  <a:moveTo>
                    <a:pt x="130" y="1"/>
                  </a:moveTo>
                  <a:lnTo>
                    <a:pt x="0" y="206"/>
                  </a:lnTo>
                  <a:lnTo>
                    <a:pt x="41316" y="41521"/>
                  </a:lnTo>
                  <a:cubicBezTo>
                    <a:pt x="41372" y="41447"/>
                    <a:pt x="41446" y="41410"/>
                    <a:pt x="41521" y="41354"/>
                  </a:cubicBezTo>
                  <a:lnTo>
                    <a:pt x="130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748700" y="553087"/>
              <a:ext cx="1332346" cy="1331727"/>
            </a:xfrm>
            <a:custGeom>
              <a:rect b="b" l="l" r="r" t="t"/>
              <a:pathLst>
                <a:path extrusionOk="0" h="40907" w="40926">
                  <a:moveTo>
                    <a:pt x="131" y="0"/>
                  </a:moveTo>
                  <a:cubicBezTo>
                    <a:pt x="75" y="56"/>
                    <a:pt x="56" y="130"/>
                    <a:pt x="0" y="205"/>
                  </a:cubicBezTo>
                  <a:lnTo>
                    <a:pt x="40721" y="40907"/>
                  </a:lnTo>
                  <a:cubicBezTo>
                    <a:pt x="40795" y="40869"/>
                    <a:pt x="40851" y="40813"/>
                    <a:pt x="40925" y="40795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722656" y="602766"/>
              <a:ext cx="1308711" cy="1308092"/>
            </a:xfrm>
            <a:custGeom>
              <a:rect b="b" l="l" r="r" t="t"/>
              <a:pathLst>
                <a:path extrusionOk="0" h="40181" w="40200">
                  <a:moveTo>
                    <a:pt x="112" y="0"/>
                  </a:moveTo>
                  <a:cubicBezTo>
                    <a:pt x="56" y="75"/>
                    <a:pt x="37" y="149"/>
                    <a:pt x="0" y="205"/>
                  </a:cubicBezTo>
                  <a:lnTo>
                    <a:pt x="39957" y="40181"/>
                  </a:lnTo>
                  <a:cubicBezTo>
                    <a:pt x="40032" y="40162"/>
                    <a:pt x="40125" y="40125"/>
                    <a:pt x="40199" y="40088"/>
                  </a:cubicBezTo>
                  <a:lnTo>
                    <a:pt x="112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99021" y="654854"/>
              <a:ext cx="1279021" cy="1280258"/>
            </a:xfrm>
            <a:custGeom>
              <a:rect b="b" l="l" r="r" t="t"/>
              <a:pathLst>
                <a:path extrusionOk="0" h="39326" w="39288">
                  <a:moveTo>
                    <a:pt x="93" y="1"/>
                  </a:moveTo>
                  <a:cubicBezTo>
                    <a:pt x="75" y="75"/>
                    <a:pt x="19" y="168"/>
                    <a:pt x="0" y="243"/>
                  </a:cubicBezTo>
                  <a:lnTo>
                    <a:pt x="39083" y="39325"/>
                  </a:lnTo>
                  <a:cubicBezTo>
                    <a:pt x="39157" y="39307"/>
                    <a:pt x="39213" y="39251"/>
                    <a:pt x="39288" y="3923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677209" y="710588"/>
              <a:ext cx="1245717" cy="1245099"/>
            </a:xfrm>
            <a:custGeom>
              <a:rect b="b" l="l" r="r" t="t"/>
              <a:pathLst>
                <a:path extrusionOk="0" h="38246" w="38265">
                  <a:moveTo>
                    <a:pt x="93" y="1"/>
                  </a:moveTo>
                  <a:cubicBezTo>
                    <a:pt x="56" y="57"/>
                    <a:pt x="37" y="150"/>
                    <a:pt x="0" y="224"/>
                  </a:cubicBezTo>
                  <a:lnTo>
                    <a:pt x="38003" y="38246"/>
                  </a:lnTo>
                  <a:cubicBezTo>
                    <a:pt x="38097" y="38246"/>
                    <a:pt x="38190" y="38190"/>
                    <a:pt x="38264" y="3817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59630" y="768764"/>
              <a:ext cx="1205707" cy="1205707"/>
            </a:xfrm>
            <a:custGeom>
              <a:rect b="b" l="l" r="r" t="t"/>
              <a:pathLst>
                <a:path extrusionOk="0" h="37036" w="37036">
                  <a:moveTo>
                    <a:pt x="75" y="0"/>
                  </a:moveTo>
                  <a:cubicBezTo>
                    <a:pt x="38" y="94"/>
                    <a:pt x="19" y="168"/>
                    <a:pt x="1" y="261"/>
                  </a:cubicBezTo>
                  <a:lnTo>
                    <a:pt x="36775" y="37036"/>
                  </a:lnTo>
                  <a:cubicBezTo>
                    <a:pt x="36850" y="37017"/>
                    <a:pt x="36943" y="36980"/>
                    <a:pt x="37036" y="36961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644492" y="829967"/>
              <a:ext cx="1158470" cy="1159056"/>
            </a:xfrm>
            <a:custGeom>
              <a:rect b="b" l="l" r="r" t="t"/>
              <a:pathLst>
                <a:path extrusionOk="0" h="35603" w="35585">
                  <a:moveTo>
                    <a:pt x="75" y="0"/>
                  </a:moveTo>
                  <a:lnTo>
                    <a:pt x="0" y="279"/>
                  </a:lnTo>
                  <a:lnTo>
                    <a:pt x="35342" y="35603"/>
                  </a:lnTo>
                  <a:cubicBezTo>
                    <a:pt x="35417" y="35603"/>
                    <a:pt x="35528" y="35565"/>
                    <a:pt x="35584" y="35547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632967" y="895402"/>
              <a:ext cx="1105763" cy="1103907"/>
            </a:xfrm>
            <a:custGeom>
              <a:rect b="b" l="l" r="r" t="t"/>
              <a:pathLst>
                <a:path extrusionOk="0" h="33909" w="33966">
                  <a:moveTo>
                    <a:pt x="56" y="0"/>
                  </a:moveTo>
                  <a:cubicBezTo>
                    <a:pt x="19" y="93"/>
                    <a:pt x="19" y="186"/>
                    <a:pt x="1" y="279"/>
                  </a:cubicBezTo>
                  <a:lnTo>
                    <a:pt x="33649" y="33909"/>
                  </a:lnTo>
                  <a:cubicBezTo>
                    <a:pt x="33761" y="33909"/>
                    <a:pt x="33854" y="33909"/>
                    <a:pt x="33965" y="33890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626293" y="963866"/>
              <a:ext cx="1042769" cy="1042672"/>
            </a:xfrm>
            <a:custGeom>
              <a:rect b="b" l="l" r="r" t="t"/>
              <a:pathLst>
                <a:path extrusionOk="0" h="32028" w="32031">
                  <a:moveTo>
                    <a:pt x="20" y="0"/>
                  </a:moveTo>
                  <a:cubicBezTo>
                    <a:pt x="20" y="93"/>
                    <a:pt x="1" y="223"/>
                    <a:pt x="1" y="317"/>
                  </a:cubicBezTo>
                  <a:lnTo>
                    <a:pt x="31714" y="32011"/>
                  </a:lnTo>
                  <a:cubicBezTo>
                    <a:pt x="31751" y="32023"/>
                    <a:pt x="31788" y="32027"/>
                    <a:pt x="31825" y="32027"/>
                  </a:cubicBezTo>
                  <a:cubicBezTo>
                    <a:pt x="31898" y="32027"/>
                    <a:pt x="31968" y="32011"/>
                    <a:pt x="32030" y="32011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624503" y="1038384"/>
              <a:ext cx="970627" cy="970041"/>
            </a:xfrm>
            <a:custGeom>
              <a:rect b="b" l="l" r="r" t="t"/>
              <a:pathLst>
                <a:path extrusionOk="0" h="29797" w="29815">
                  <a:moveTo>
                    <a:pt x="0" y="0"/>
                  </a:moveTo>
                  <a:lnTo>
                    <a:pt x="0" y="317"/>
                  </a:lnTo>
                  <a:lnTo>
                    <a:pt x="29480" y="29796"/>
                  </a:lnTo>
                  <a:lnTo>
                    <a:pt x="29815" y="29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628116" y="1118339"/>
              <a:ext cx="886440" cy="886440"/>
            </a:xfrm>
            <a:custGeom>
              <a:rect b="b" l="l" r="r" t="t"/>
              <a:pathLst>
                <a:path extrusionOk="0" h="27229" w="27229">
                  <a:moveTo>
                    <a:pt x="1" y="1"/>
                  </a:moveTo>
                  <a:lnTo>
                    <a:pt x="1" y="1"/>
                  </a:lnTo>
                  <a:cubicBezTo>
                    <a:pt x="19" y="150"/>
                    <a:pt x="38" y="261"/>
                    <a:pt x="38" y="373"/>
                  </a:cubicBezTo>
                  <a:lnTo>
                    <a:pt x="26856" y="27210"/>
                  </a:lnTo>
                  <a:cubicBezTo>
                    <a:pt x="26968" y="27228"/>
                    <a:pt x="27079" y="27228"/>
                    <a:pt x="27228" y="2722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639641" y="1207410"/>
              <a:ext cx="786464" cy="785845"/>
            </a:xfrm>
            <a:custGeom>
              <a:rect b="b" l="l" r="r" t="t"/>
              <a:pathLst>
                <a:path extrusionOk="0" h="24139" w="24158">
                  <a:moveTo>
                    <a:pt x="0" y="1"/>
                  </a:moveTo>
                  <a:lnTo>
                    <a:pt x="0" y="1"/>
                  </a:lnTo>
                  <a:cubicBezTo>
                    <a:pt x="38" y="131"/>
                    <a:pt x="56" y="280"/>
                    <a:pt x="75" y="392"/>
                  </a:cubicBezTo>
                  <a:lnTo>
                    <a:pt x="23766" y="24064"/>
                  </a:lnTo>
                  <a:cubicBezTo>
                    <a:pt x="23897" y="24102"/>
                    <a:pt x="24046" y="24120"/>
                    <a:pt x="24157" y="241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63276" y="1306767"/>
              <a:ext cx="662852" cy="662885"/>
            </a:xfrm>
            <a:custGeom>
              <a:rect b="b" l="l" r="r" t="t"/>
              <a:pathLst>
                <a:path extrusionOk="0" h="20362" w="20361">
                  <a:moveTo>
                    <a:pt x="0" y="1"/>
                  </a:moveTo>
                  <a:lnTo>
                    <a:pt x="0" y="1"/>
                  </a:lnTo>
                  <a:cubicBezTo>
                    <a:pt x="56" y="168"/>
                    <a:pt x="93" y="336"/>
                    <a:pt x="130" y="466"/>
                  </a:cubicBezTo>
                  <a:lnTo>
                    <a:pt x="19895" y="20231"/>
                  </a:lnTo>
                  <a:cubicBezTo>
                    <a:pt x="20063" y="20268"/>
                    <a:pt x="20193" y="20324"/>
                    <a:pt x="20360" y="2036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706899" y="1427970"/>
              <a:ext cx="498645" cy="498645"/>
            </a:xfrm>
            <a:custGeom>
              <a:rect b="b" l="l" r="r" t="t"/>
              <a:pathLst>
                <a:path extrusionOk="0" h="15317" w="15317">
                  <a:moveTo>
                    <a:pt x="0" y="0"/>
                  </a:moveTo>
                  <a:lnTo>
                    <a:pt x="0" y="0"/>
                  </a:lnTo>
                  <a:cubicBezTo>
                    <a:pt x="112" y="205"/>
                    <a:pt x="186" y="409"/>
                    <a:pt x="298" y="614"/>
                  </a:cubicBezTo>
                  <a:lnTo>
                    <a:pt x="14721" y="15038"/>
                  </a:lnTo>
                  <a:cubicBezTo>
                    <a:pt x="14926" y="15131"/>
                    <a:pt x="15112" y="15224"/>
                    <a:pt x="15317" y="153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811694" y="1609106"/>
              <a:ext cx="211510" cy="211477"/>
            </a:xfrm>
            <a:custGeom>
              <a:rect b="b" l="l" r="r" t="t"/>
              <a:pathLst>
                <a:path extrusionOk="0" h="6496" w="6497">
                  <a:moveTo>
                    <a:pt x="1" y="1"/>
                  </a:moveTo>
                  <a:cubicBezTo>
                    <a:pt x="392" y="540"/>
                    <a:pt x="801" y="1061"/>
                    <a:pt x="1211" y="1545"/>
                  </a:cubicBezTo>
                  <a:lnTo>
                    <a:pt x="4989" y="5305"/>
                  </a:lnTo>
                  <a:cubicBezTo>
                    <a:pt x="5472" y="5733"/>
                    <a:pt x="5975" y="6124"/>
                    <a:pt x="6496" y="64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2"/>
          <p:cNvSpPr txBox="1"/>
          <p:nvPr>
            <p:ph idx="1" type="subTitle"/>
          </p:nvPr>
        </p:nvSpPr>
        <p:spPr>
          <a:xfrm>
            <a:off x="3071875" y="2962350"/>
            <a:ext cx="3036000" cy="108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Catamaran"/>
                <a:ea typeface="Catamaran"/>
                <a:cs typeface="Catamaran"/>
                <a:sym typeface="Catamar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2" name="Google Shape;142;p2"/>
          <p:cNvSpPr/>
          <p:nvPr/>
        </p:nvSpPr>
        <p:spPr>
          <a:xfrm>
            <a:off x="416979" y="558802"/>
            <a:ext cx="1324034" cy="2462672"/>
          </a:xfrm>
          <a:custGeom>
            <a:rect b="b" l="l" r="r" t="t"/>
            <a:pathLst>
              <a:path extrusionOk="0" h="28140" w="27870">
                <a:moveTo>
                  <a:pt x="23538" y="1"/>
                </a:moveTo>
                <a:cubicBezTo>
                  <a:pt x="22678" y="1"/>
                  <a:pt x="21810" y="97"/>
                  <a:pt x="20959" y="242"/>
                </a:cubicBezTo>
                <a:cubicBezTo>
                  <a:pt x="19576" y="467"/>
                  <a:pt x="18162" y="917"/>
                  <a:pt x="17005" y="1752"/>
                </a:cubicBezTo>
                <a:cubicBezTo>
                  <a:pt x="15623" y="2813"/>
                  <a:pt x="14755" y="4324"/>
                  <a:pt x="13662" y="5642"/>
                </a:cubicBezTo>
                <a:cubicBezTo>
                  <a:pt x="12670" y="6838"/>
                  <a:pt x="11256" y="7927"/>
                  <a:pt x="9754" y="7927"/>
                </a:cubicBezTo>
                <a:cubicBezTo>
                  <a:pt x="9600" y="7927"/>
                  <a:pt x="9445" y="7916"/>
                  <a:pt x="9290" y="7892"/>
                </a:cubicBezTo>
                <a:cubicBezTo>
                  <a:pt x="8679" y="7828"/>
                  <a:pt x="8069" y="7538"/>
                  <a:pt x="7458" y="7506"/>
                </a:cubicBezTo>
                <a:cubicBezTo>
                  <a:pt x="7372" y="7498"/>
                  <a:pt x="7286" y="7494"/>
                  <a:pt x="7201" y="7494"/>
                </a:cubicBezTo>
                <a:cubicBezTo>
                  <a:pt x="6301" y="7494"/>
                  <a:pt x="5460" y="7942"/>
                  <a:pt x="4726" y="8471"/>
                </a:cubicBezTo>
                <a:cubicBezTo>
                  <a:pt x="2958" y="9724"/>
                  <a:pt x="1608" y="11524"/>
                  <a:pt x="740" y="13517"/>
                </a:cubicBezTo>
                <a:cubicBezTo>
                  <a:pt x="322" y="14578"/>
                  <a:pt x="0" y="15639"/>
                  <a:pt x="65" y="16796"/>
                </a:cubicBezTo>
                <a:cubicBezTo>
                  <a:pt x="225" y="19368"/>
                  <a:pt x="2315" y="21328"/>
                  <a:pt x="4308" y="22968"/>
                </a:cubicBezTo>
                <a:cubicBezTo>
                  <a:pt x="3665" y="23386"/>
                  <a:pt x="2926" y="23707"/>
                  <a:pt x="2283" y="24093"/>
                </a:cubicBezTo>
                <a:cubicBezTo>
                  <a:pt x="1125" y="24832"/>
                  <a:pt x="193" y="26472"/>
                  <a:pt x="1447" y="27597"/>
                </a:cubicBezTo>
                <a:cubicBezTo>
                  <a:pt x="1906" y="28008"/>
                  <a:pt x="2615" y="28139"/>
                  <a:pt x="3346" y="28139"/>
                </a:cubicBezTo>
                <a:cubicBezTo>
                  <a:pt x="4100" y="28139"/>
                  <a:pt x="4878" y="28000"/>
                  <a:pt x="5433" y="27886"/>
                </a:cubicBezTo>
                <a:cubicBezTo>
                  <a:pt x="5819" y="27789"/>
                  <a:pt x="6236" y="27661"/>
                  <a:pt x="6429" y="27307"/>
                </a:cubicBezTo>
                <a:cubicBezTo>
                  <a:pt x="6494" y="27114"/>
                  <a:pt x="6494" y="26954"/>
                  <a:pt x="6590" y="26761"/>
                </a:cubicBezTo>
                <a:cubicBezTo>
                  <a:pt x="6783" y="26182"/>
                  <a:pt x="7426" y="25797"/>
                  <a:pt x="8037" y="25668"/>
                </a:cubicBezTo>
                <a:cubicBezTo>
                  <a:pt x="8647" y="25539"/>
                  <a:pt x="9290" y="25572"/>
                  <a:pt x="9933" y="25539"/>
                </a:cubicBezTo>
                <a:cubicBezTo>
                  <a:pt x="11572" y="25411"/>
                  <a:pt x="13148" y="24639"/>
                  <a:pt x="14208" y="23418"/>
                </a:cubicBezTo>
                <a:cubicBezTo>
                  <a:pt x="15012" y="22518"/>
                  <a:pt x="15558" y="21296"/>
                  <a:pt x="15173" y="20171"/>
                </a:cubicBezTo>
                <a:cubicBezTo>
                  <a:pt x="14948" y="19400"/>
                  <a:pt x="14337" y="18757"/>
                  <a:pt x="14337" y="17953"/>
                </a:cubicBezTo>
                <a:cubicBezTo>
                  <a:pt x="14337" y="17118"/>
                  <a:pt x="15012" y="16378"/>
                  <a:pt x="15783" y="16057"/>
                </a:cubicBezTo>
                <a:cubicBezTo>
                  <a:pt x="16555" y="15735"/>
                  <a:pt x="17391" y="15735"/>
                  <a:pt x="18226" y="15671"/>
                </a:cubicBezTo>
                <a:cubicBezTo>
                  <a:pt x="19834" y="15542"/>
                  <a:pt x="21441" y="15221"/>
                  <a:pt x="23016" y="14739"/>
                </a:cubicBezTo>
                <a:cubicBezTo>
                  <a:pt x="23466" y="14578"/>
                  <a:pt x="23948" y="14385"/>
                  <a:pt x="24302" y="14064"/>
                </a:cubicBezTo>
                <a:cubicBezTo>
                  <a:pt x="24655" y="13742"/>
                  <a:pt x="24880" y="13164"/>
                  <a:pt x="24655" y="12714"/>
                </a:cubicBezTo>
                <a:cubicBezTo>
                  <a:pt x="24495" y="12328"/>
                  <a:pt x="24077" y="12135"/>
                  <a:pt x="23659" y="11910"/>
                </a:cubicBezTo>
                <a:cubicBezTo>
                  <a:pt x="22887" y="11557"/>
                  <a:pt x="22084" y="11203"/>
                  <a:pt x="21344" y="10849"/>
                </a:cubicBezTo>
                <a:cubicBezTo>
                  <a:pt x="20926" y="10689"/>
                  <a:pt x="20476" y="10464"/>
                  <a:pt x="20284" y="10078"/>
                </a:cubicBezTo>
                <a:cubicBezTo>
                  <a:pt x="19930" y="9435"/>
                  <a:pt x="20380" y="8631"/>
                  <a:pt x="20894" y="8085"/>
                </a:cubicBezTo>
                <a:cubicBezTo>
                  <a:pt x="22855" y="6124"/>
                  <a:pt x="26070" y="5513"/>
                  <a:pt x="27484" y="3103"/>
                </a:cubicBezTo>
                <a:cubicBezTo>
                  <a:pt x="27709" y="2717"/>
                  <a:pt x="27870" y="2267"/>
                  <a:pt x="27805" y="1849"/>
                </a:cubicBezTo>
                <a:cubicBezTo>
                  <a:pt x="27677" y="1077"/>
                  <a:pt x="26841" y="595"/>
                  <a:pt x="26070" y="338"/>
                </a:cubicBezTo>
                <a:cubicBezTo>
                  <a:pt x="25250" y="97"/>
                  <a:pt x="24398" y="1"/>
                  <a:pt x="2353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"/>
          <p:cNvSpPr txBox="1"/>
          <p:nvPr>
            <p:ph type="ctrTitle"/>
          </p:nvPr>
        </p:nvSpPr>
        <p:spPr>
          <a:xfrm>
            <a:off x="1122900" y="1100250"/>
            <a:ext cx="6898200" cy="18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1"/>
          <p:cNvSpPr txBox="1"/>
          <p:nvPr>
            <p:ph idx="1" type="subTitle"/>
          </p:nvPr>
        </p:nvSpPr>
        <p:spPr>
          <a:xfrm>
            <a:off x="2534850" y="3408762"/>
            <a:ext cx="4074300" cy="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11"/>
          <p:cNvSpPr txBox="1"/>
          <p:nvPr>
            <p:ph hasCustomPrompt="1" type="title"/>
          </p:nvPr>
        </p:nvSpPr>
        <p:spPr>
          <a:xfrm>
            <a:off x="814500" y="1850462"/>
            <a:ext cx="7515000" cy="145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5" name="Google Shape;275;p11"/>
          <p:cNvSpPr/>
          <p:nvPr/>
        </p:nvSpPr>
        <p:spPr>
          <a:xfrm flipH="1" rot="10800000">
            <a:off x="-2064134" y="-531375"/>
            <a:ext cx="13272268" cy="2257201"/>
          </a:xfrm>
          <a:custGeom>
            <a:rect b="b" l="l" r="r" t="t"/>
            <a:pathLst>
              <a:path extrusionOk="0" h="69335" w="203789">
                <a:moveTo>
                  <a:pt x="172317" y="1"/>
                </a:moveTo>
                <a:cubicBezTo>
                  <a:pt x="159938" y="1"/>
                  <a:pt x="151290" y="8761"/>
                  <a:pt x="153912" y="26325"/>
                </a:cubicBezTo>
                <a:cubicBezTo>
                  <a:pt x="155535" y="37128"/>
                  <a:pt x="149594" y="41109"/>
                  <a:pt x="141160" y="41109"/>
                </a:cubicBezTo>
                <a:cubicBezTo>
                  <a:pt x="133061" y="41109"/>
                  <a:pt x="122662" y="37438"/>
                  <a:pt x="114457" y="32615"/>
                </a:cubicBezTo>
                <a:cubicBezTo>
                  <a:pt x="108557" y="29147"/>
                  <a:pt x="102960" y="27661"/>
                  <a:pt x="97863" y="27661"/>
                </a:cubicBezTo>
                <a:cubicBezTo>
                  <a:pt x="88491" y="27661"/>
                  <a:pt x="80813" y="32688"/>
                  <a:pt x="76063" y="39668"/>
                </a:cubicBezTo>
                <a:cubicBezTo>
                  <a:pt x="72714" y="44612"/>
                  <a:pt x="66870" y="47709"/>
                  <a:pt x="60247" y="47709"/>
                </a:cubicBezTo>
                <a:cubicBezTo>
                  <a:pt x="52407" y="47709"/>
                  <a:pt x="43474" y="43369"/>
                  <a:pt x="36292" y="32615"/>
                </a:cubicBezTo>
                <a:cubicBezTo>
                  <a:pt x="30414" y="23820"/>
                  <a:pt x="22624" y="21370"/>
                  <a:pt x="15768" y="21370"/>
                </a:cubicBezTo>
                <a:cubicBezTo>
                  <a:pt x="7145" y="21370"/>
                  <a:pt x="1" y="25245"/>
                  <a:pt x="1" y="25245"/>
                </a:cubicBezTo>
                <a:lnTo>
                  <a:pt x="1" y="69334"/>
                </a:lnTo>
                <a:lnTo>
                  <a:pt x="203789" y="69334"/>
                </a:lnTo>
                <a:lnTo>
                  <a:pt x="203789" y="14209"/>
                </a:lnTo>
                <a:cubicBezTo>
                  <a:pt x="203789" y="14209"/>
                  <a:pt x="196810" y="5480"/>
                  <a:pt x="180414" y="1126"/>
                </a:cubicBezTo>
                <a:cubicBezTo>
                  <a:pt x="177599" y="376"/>
                  <a:pt x="174878" y="1"/>
                  <a:pt x="17231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1"/>
          <p:cNvSpPr/>
          <p:nvPr/>
        </p:nvSpPr>
        <p:spPr>
          <a:xfrm flipH="1" rot="10800000">
            <a:off x="-1391476" y="3190396"/>
            <a:ext cx="5119595" cy="2126655"/>
          </a:xfrm>
          <a:custGeom>
            <a:rect b="b" l="l" r="r" t="t"/>
            <a:pathLst>
              <a:path extrusionOk="0" h="65325" w="109358">
                <a:moveTo>
                  <a:pt x="0" y="50845"/>
                </a:moveTo>
                <a:cubicBezTo>
                  <a:pt x="0" y="50845"/>
                  <a:pt x="12451" y="65325"/>
                  <a:pt x="29331" y="56615"/>
                </a:cubicBezTo>
                <a:cubicBezTo>
                  <a:pt x="41893" y="50157"/>
                  <a:pt x="34579" y="33761"/>
                  <a:pt x="41204" y="20845"/>
                </a:cubicBezTo>
                <a:cubicBezTo>
                  <a:pt x="47830" y="7929"/>
                  <a:pt x="63426" y="10795"/>
                  <a:pt x="72601" y="22241"/>
                </a:cubicBezTo>
                <a:cubicBezTo>
                  <a:pt x="83767" y="36180"/>
                  <a:pt x="109357" y="29480"/>
                  <a:pt x="108892" y="1"/>
                </a:cubicBezTo>
                <a:lnTo>
                  <a:pt x="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1"/>
          <p:cNvSpPr/>
          <p:nvPr/>
        </p:nvSpPr>
        <p:spPr>
          <a:xfrm flipH="1">
            <a:off x="1323959" y="807238"/>
            <a:ext cx="880675" cy="222875"/>
          </a:xfrm>
          <a:custGeom>
            <a:rect b="b" l="l" r="r" t="t"/>
            <a:pathLst>
              <a:path extrusionOk="0" h="8915" w="35227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1"/>
          <p:cNvSpPr/>
          <p:nvPr/>
        </p:nvSpPr>
        <p:spPr>
          <a:xfrm flipH="1">
            <a:off x="6210734" y="4633776"/>
            <a:ext cx="880675" cy="222875"/>
          </a:xfrm>
          <a:custGeom>
            <a:rect b="b" l="l" r="r" t="t"/>
            <a:pathLst>
              <a:path extrusionOk="0" h="8915" w="35227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9" name="Google Shape;279;p11"/>
          <p:cNvGrpSpPr/>
          <p:nvPr/>
        </p:nvGrpSpPr>
        <p:grpSpPr>
          <a:xfrm rot="10800000">
            <a:off x="8170350" y="2636251"/>
            <a:ext cx="1947310" cy="1947310"/>
            <a:chOff x="624503" y="61115"/>
            <a:chExt cx="1947310" cy="1947310"/>
          </a:xfrm>
        </p:grpSpPr>
        <p:sp>
          <p:nvSpPr>
            <p:cNvPr id="280" name="Google Shape;280;p11"/>
            <p:cNvSpPr/>
            <p:nvPr/>
          </p:nvSpPr>
          <p:spPr>
            <a:xfrm>
              <a:off x="2048296" y="171379"/>
              <a:ext cx="413839" cy="413221"/>
            </a:xfrm>
            <a:custGeom>
              <a:rect b="b" l="l" r="r" t="t"/>
              <a:pathLst>
                <a:path extrusionOk="0" h="12693" w="12712">
                  <a:moveTo>
                    <a:pt x="0" y="0"/>
                  </a:moveTo>
                  <a:lnTo>
                    <a:pt x="12712" y="12693"/>
                  </a:lnTo>
                  <a:cubicBezTo>
                    <a:pt x="12600" y="12469"/>
                    <a:pt x="12451" y="12228"/>
                    <a:pt x="12339" y="12004"/>
                  </a:cubicBezTo>
                  <a:lnTo>
                    <a:pt x="726" y="391"/>
                  </a:lnTo>
                  <a:cubicBezTo>
                    <a:pt x="503" y="242"/>
                    <a:pt x="261" y="13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1913778" y="112617"/>
              <a:ext cx="605914" cy="605881"/>
            </a:xfrm>
            <a:custGeom>
              <a:rect b="b" l="l" r="r" t="t"/>
              <a:pathLst>
                <a:path extrusionOk="0" h="18611" w="18612">
                  <a:moveTo>
                    <a:pt x="1" y="0"/>
                  </a:moveTo>
                  <a:lnTo>
                    <a:pt x="18612" y="18611"/>
                  </a:lnTo>
                  <a:cubicBezTo>
                    <a:pt x="18556" y="18481"/>
                    <a:pt x="18500" y="18313"/>
                    <a:pt x="18444" y="18127"/>
                  </a:cubicBezTo>
                  <a:lnTo>
                    <a:pt x="503" y="186"/>
                  </a:lnTo>
                  <a:cubicBezTo>
                    <a:pt x="354" y="130"/>
                    <a:pt x="150" y="74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1807747" y="84132"/>
              <a:ext cx="742254" cy="742221"/>
            </a:xfrm>
            <a:custGeom>
              <a:rect b="b" l="l" r="r" t="t"/>
              <a:pathLst>
                <a:path extrusionOk="0" h="22799" w="22800">
                  <a:moveTo>
                    <a:pt x="1" y="0"/>
                  </a:moveTo>
                  <a:lnTo>
                    <a:pt x="22799" y="22799"/>
                  </a:lnTo>
                  <a:cubicBezTo>
                    <a:pt x="22743" y="22650"/>
                    <a:pt x="22725" y="22519"/>
                    <a:pt x="22706" y="22370"/>
                  </a:cubicBezTo>
                  <a:lnTo>
                    <a:pt x="410" y="93"/>
                  </a:lnTo>
                  <a:cubicBezTo>
                    <a:pt x="280" y="75"/>
                    <a:pt x="131" y="19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1715063" y="68375"/>
              <a:ext cx="850076" cy="849458"/>
            </a:xfrm>
            <a:custGeom>
              <a:rect b="b" l="l" r="r" t="t"/>
              <a:pathLst>
                <a:path extrusionOk="0" h="26093" w="26112">
                  <a:moveTo>
                    <a:pt x="1" y="0"/>
                  </a:moveTo>
                  <a:lnTo>
                    <a:pt x="26111" y="26093"/>
                  </a:lnTo>
                  <a:cubicBezTo>
                    <a:pt x="26111" y="25981"/>
                    <a:pt x="26093" y="25869"/>
                    <a:pt x="26056" y="25739"/>
                  </a:cubicBezTo>
                  <a:lnTo>
                    <a:pt x="373" y="38"/>
                  </a:lnTo>
                  <a:cubicBezTo>
                    <a:pt x="261" y="19"/>
                    <a:pt x="131" y="19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1632047" y="61115"/>
              <a:ext cx="939147" cy="939114"/>
            </a:xfrm>
            <a:custGeom>
              <a:rect b="b" l="l" r="r" t="t"/>
              <a:pathLst>
                <a:path extrusionOk="0" h="28847" w="28848">
                  <a:moveTo>
                    <a:pt x="1" y="0"/>
                  </a:moveTo>
                  <a:lnTo>
                    <a:pt x="28848" y="28847"/>
                  </a:lnTo>
                  <a:lnTo>
                    <a:pt x="28848" y="28549"/>
                  </a:lnTo>
                  <a:lnTo>
                    <a:pt x="354" y="37"/>
                  </a:lnTo>
                  <a:cubicBezTo>
                    <a:pt x="224" y="37"/>
                    <a:pt x="113" y="37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1555706" y="62320"/>
              <a:ext cx="1016107" cy="1016074"/>
            </a:xfrm>
            <a:custGeom>
              <a:rect b="b" l="l" r="r" t="t"/>
              <a:pathLst>
                <a:path extrusionOk="0" h="31211" w="31212">
                  <a:moveTo>
                    <a:pt x="317" y="0"/>
                  </a:moveTo>
                  <a:cubicBezTo>
                    <a:pt x="206" y="0"/>
                    <a:pt x="113" y="0"/>
                    <a:pt x="1" y="19"/>
                  </a:cubicBezTo>
                  <a:lnTo>
                    <a:pt x="31193" y="31211"/>
                  </a:lnTo>
                  <a:cubicBezTo>
                    <a:pt x="31193" y="31099"/>
                    <a:pt x="31211" y="30987"/>
                    <a:pt x="31211" y="30894"/>
                  </a:cubicBezTo>
                  <a:lnTo>
                    <a:pt x="317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1484215" y="66552"/>
              <a:ext cx="1082128" cy="1081510"/>
            </a:xfrm>
            <a:custGeom>
              <a:rect b="b" l="l" r="r" t="t"/>
              <a:pathLst>
                <a:path extrusionOk="0" h="33221" w="33240">
                  <a:moveTo>
                    <a:pt x="299" y="1"/>
                  </a:moveTo>
                  <a:cubicBezTo>
                    <a:pt x="206" y="1"/>
                    <a:pt x="112" y="19"/>
                    <a:pt x="1" y="19"/>
                  </a:cubicBezTo>
                  <a:lnTo>
                    <a:pt x="33202" y="33221"/>
                  </a:lnTo>
                  <a:cubicBezTo>
                    <a:pt x="33221" y="33146"/>
                    <a:pt x="33240" y="33053"/>
                    <a:pt x="33240" y="32942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1417575" y="76254"/>
              <a:ext cx="1139685" cy="1139067"/>
            </a:xfrm>
            <a:custGeom>
              <a:rect b="b" l="l" r="r" t="t"/>
              <a:pathLst>
                <a:path extrusionOk="0" h="34989" w="35008">
                  <a:moveTo>
                    <a:pt x="280" y="0"/>
                  </a:moveTo>
                  <a:cubicBezTo>
                    <a:pt x="187" y="38"/>
                    <a:pt x="94" y="56"/>
                    <a:pt x="1" y="56"/>
                  </a:cubicBezTo>
                  <a:lnTo>
                    <a:pt x="34952" y="34989"/>
                  </a:lnTo>
                  <a:lnTo>
                    <a:pt x="35008" y="3470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1355786" y="90187"/>
              <a:ext cx="1188160" cy="1188160"/>
            </a:xfrm>
            <a:custGeom>
              <a:rect b="b" l="l" r="r" t="t"/>
              <a:pathLst>
                <a:path extrusionOk="0" h="36497" w="36497">
                  <a:moveTo>
                    <a:pt x="242" y="0"/>
                  </a:moveTo>
                  <a:cubicBezTo>
                    <a:pt x="149" y="19"/>
                    <a:pt x="56" y="38"/>
                    <a:pt x="0" y="75"/>
                  </a:cubicBezTo>
                  <a:lnTo>
                    <a:pt x="36422" y="36496"/>
                  </a:lnTo>
                  <a:cubicBezTo>
                    <a:pt x="36440" y="36403"/>
                    <a:pt x="36477" y="36310"/>
                    <a:pt x="36496" y="36236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>
              <a:off x="1295787" y="106530"/>
              <a:ext cx="1231165" cy="1230579"/>
            </a:xfrm>
            <a:custGeom>
              <a:rect b="b" l="l" r="r" t="t"/>
              <a:pathLst>
                <a:path extrusionOk="0" h="37800" w="37818">
                  <a:moveTo>
                    <a:pt x="261" y="1"/>
                  </a:moveTo>
                  <a:cubicBezTo>
                    <a:pt x="168" y="38"/>
                    <a:pt x="94" y="57"/>
                    <a:pt x="1" y="75"/>
                  </a:cubicBezTo>
                  <a:lnTo>
                    <a:pt x="37725" y="37799"/>
                  </a:lnTo>
                  <a:cubicBezTo>
                    <a:pt x="37762" y="37744"/>
                    <a:pt x="37781" y="37651"/>
                    <a:pt x="37818" y="37576"/>
                  </a:cubicBezTo>
                  <a:lnTo>
                    <a:pt x="261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1239467" y="126551"/>
              <a:ext cx="1267496" cy="1266910"/>
            </a:xfrm>
            <a:custGeom>
              <a:rect b="b" l="l" r="r" t="t"/>
              <a:pathLst>
                <a:path extrusionOk="0" h="38916" w="38934">
                  <a:moveTo>
                    <a:pt x="242" y="0"/>
                  </a:moveTo>
                  <a:cubicBezTo>
                    <a:pt x="168" y="19"/>
                    <a:pt x="75" y="75"/>
                    <a:pt x="0" y="93"/>
                  </a:cubicBezTo>
                  <a:lnTo>
                    <a:pt x="38841" y="38915"/>
                  </a:lnTo>
                  <a:cubicBezTo>
                    <a:pt x="38878" y="38841"/>
                    <a:pt x="38897" y="38785"/>
                    <a:pt x="38934" y="38710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>
              <a:off x="1186142" y="148949"/>
              <a:ext cx="1297805" cy="1299042"/>
            </a:xfrm>
            <a:custGeom>
              <a:rect b="b" l="l" r="r" t="t"/>
              <a:pathLst>
                <a:path extrusionOk="0" h="39903" w="39865">
                  <a:moveTo>
                    <a:pt x="224" y="1"/>
                  </a:moveTo>
                  <a:cubicBezTo>
                    <a:pt x="149" y="38"/>
                    <a:pt x="93" y="75"/>
                    <a:pt x="0" y="131"/>
                  </a:cubicBezTo>
                  <a:lnTo>
                    <a:pt x="39772" y="39902"/>
                  </a:lnTo>
                  <a:cubicBezTo>
                    <a:pt x="39790" y="39809"/>
                    <a:pt x="39846" y="39735"/>
                    <a:pt x="39865" y="39679"/>
                  </a:cubicBezTo>
                  <a:lnTo>
                    <a:pt x="224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1"/>
            <p:cNvSpPr/>
            <p:nvPr/>
          </p:nvSpPr>
          <p:spPr>
            <a:xfrm>
              <a:off x="1135258" y="174993"/>
              <a:ext cx="1323849" cy="1323882"/>
            </a:xfrm>
            <a:custGeom>
              <a:rect b="b" l="l" r="r" t="t"/>
              <a:pathLst>
                <a:path extrusionOk="0" h="40666" w="40665">
                  <a:moveTo>
                    <a:pt x="205" y="1"/>
                  </a:moveTo>
                  <a:cubicBezTo>
                    <a:pt x="130" y="38"/>
                    <a:pt x="74" y="75"/>
                    <a:pt x="0" y="113"/>
                  </a:cubicBezTo>
                  <a:lnTo>
                    <a:pt x="40553" y="40665"/>
                  </a:lnTo>
                  <a:cubicBezTo>
                    <a:pt x="40572" y="40591"/>
                    <a:pt x="40609" y="40517"/>
                    <a:pt x="40665" y="40461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1086165" y="202893"/>
              <a:ext cx="1345075" cy="1344456"/>
            </a:xfrm>
            <a:custGeom>
              <a:rect b="b" l="l" r="r" t="t"/>
              <a:pathLst>
                <a:path extrusionOk="0" h="41298" w="41317">
                  <a:moveTo>
                    <a:pt x="205" y="0"/>
                  </a:moveTo>
                  <a:cubicBezTo>
                    <a:pt x="131" y="56"/>
                    <a:pt x="56" y="93"/>
                    <a:pt x="1" y="112"/>
                  </a:cubicBezTo>
                  <a:lnTo>
                    <a:pt x="41168" y="41297"/>
                  </a:lnTo>
                  <a:lnTo>
                    <a:pt x="41316" y="41093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1040132" y="233169"/>
              <a:ext cx="1360799" cy="1360832"/>
            </a:xfrm>
            <a:custGeom>
              <a:rect b="b" l="l" r="r" t="t"/>
              <a:pathLst>
                <a:path extrusionOk="0" h="41801" w="41800">
                  <a:moveTo>
                    <a:pt x="205" y="1"/>
                  </a:moveTo>
                  <a:cubicBezTo>
                    <a:pt x="130" y="56"/>
                    <a:pt x="56" y="94"/>
                    <a:pt x="0" y="131"/>
                  </a:cubicBezTo>
                  <a:lnTo>
                    <a:pt x="41670" y="41800"/>
                  </a:lnTo>
                  <a:cubicBezTo>
                    <a:pt x="41707" y="41707"/>
                    <a:pt x="41744" y="41651"/>
                    <a:pt x="41800" y="41596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995890" y="265268"/>
              <a:ext cx="1372323" cy="1372356"/>
            </a:xfrm>
            <a:custGeom>
              <a:rect b="b" l="l" r="r" t="t"/>
              <a:pathLst>
                <a:path extrusionOk="0" h="42155" w="42154">
                  <a:moveTo>
                    <a:pt x="187" y="1"/>
                  </a:moveTo>
                  <a:cubicBezTo>
                    <a:pt x="112" y="38"/>
                    <a:pt x="75" y="94"/>
                    <a:pt x="1" y="131"/>
                  </a:cubicBezTo>
                  <a:lnTo>
                    <a:pt x="42005" y="42154"/>
                  </a:lnTo>
                  <a:cubicBezTo>
                    <a:pt x="42061" y="42080"/>
                    <a:pt x="42098" y="42024"/>
                    <a:pt x="42154" y="41968"/>
                  </a:cubicBezTo>
                  <a:lnTo>
                    <a:pt x="18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954676" y="299809"/>
              <a:ext cx="1379616" cy="1380234"/>
            </a:xfrm>
            <a:custGeom>
              <a:rect b="b" l="l" r="r" t="t"/>
              <a:pathLst>
                <a:path extrusionOk="0" h="42397" w="42378">
                  <a:moveTo>
                    <a:pt x="168" y="1"/>
                  </a:moveTo>
                  <a:cubicBezTo>
                    <a:pt x="94" y="57"/>
                    <a:pt x="57" y="94"/>
                    <a:pt x="1" y="168"/>
                  </a:cubicBezTo>
                  <a:lnTo>
                    <a:pt x="42229" y="42396"/>
                  </a:lnTo>
                  <a:cubicBezTo>
                    <a:pt x="42247" y="42322"/>
                    <a:pt x="42303" y="42247"/>
                    <a:pt x="42378" y="42210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914698" y="336791"/>
              <a:ext cx="1382025" cy="1382611"/>
            </a:xfrm>
            <a:custGeom>
              <a:rect b="b" l="l" r="r" t="t"/>
              <a:pathLst>
                <a:path extrusionOk="0" h="42470" w="42452">
                  <a:moveTo>
                    <a:pt x="168" y="0"/>
                  </a:moveTo>
                  <a:lnTo>
                    <a:pt x="1" y="168"/>
                  </a:lnTo>
                  <a:lnTo>
                    <a:pt x="42303" y="42470"/>
                  </a:lnTo>
                  <a:cubicBezTo>
                    <a:pt x="42340" y="42395"/>
                    <a:pt x="42415" y="42340"/>
                    <a:pt x="42452" y="42284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877130" y="375564"/>
              <a:ext cx="1381439" cy="1380820"/>
            </a:xfrm>
            <a:custGeom>
              <a:rect b="b" l="l" r="r" t="t"/>
              <a:pathLst>
                <a:path extrusionOk="0" h="42415" w="42434">
                  <a:moveTo>
                    <a:pt x="150" y="0"/>
                  </a:moveTo>
                  <a:lnTo>
                    <a:pt x="1" y="168"/>
                  </a:lnTo>
                  <a:lnTo>
                    <a:pt x="42247" y="42414"/>
                  </a:lnTo>
                  <a:cubicBezTo>
                    <a:pt x="42303" y="42358"/>
                    <a:pt x="42359" y="42321"/>
                    <a:pt x="42433" y="42247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842003" y="416746"/>
              <a:ext cx="1375351" cy="1374765"/>
            </a:xfrm>
            <a:custGeom>
              <a:rect b="b" l="l" r="r" t="t"/>
              <a:pathLst>
                <a:path extrusionOk="0" h="42229" w="42247">
                  <a:moveTo>
                    <a:pt x="149" y="1"/>
                  </a:moveTo>
                  <a:cubicBezTo>
                    <a:pt x="93" y="56"/>
                    <a:pt x="56" y="112"/>
                    <a:pt x="0" y="187"/>
                  </a:cubicBezTo>
                  <a:lnTo>
                    <a:pt x="42061" y="42228"/>
                  </a:lnTo>
                  <a:cubicBezTo>
                    <a:pt x="42117" y="42191"/>
                    <a:pt x="42172" y="42154"/>
                    <a:pt x="42247" y="42098"/>
                  </a:cubicBezTo>
                  <a:lnTo>
                    <a:pt x="149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1"/>
            <p:cNvSpPr/>
            <p:nvPr/>
          </p:nvSpPr>
          <p:spPr>
            <a:xfrm>
              <a:off x="808666" y="459751"/>
              <a:ext cx="1365682" cy="1365682"/>
            </a:xfrm>
            <a:custGeom>
              <a:rect b="b" l="l" r="r" t="t"/>
              <a:pathLst>
                <a:path extrusionOk="0" h="41950" w="41950">
                  <a:moveTo>
                    <a:pt x="150" y="1"/>
                  </a:moveTo>
                  <a:cubicBezTo>
                    <a:pt x="94" y="75"/>
                    <a:pt x="57" y="113"/>
                    <a:pt x="1" y="187"/>
                  </a:cubicBezTo>
                  <a:lnTo>
                    <a:pt x="41763" y="41950"/>
                  </a:lnTo>
                  <a:cubicBezTo>
                    <a:pt x="41801" y="41894"/>
                    <a:pt x="41875" y="41838"/>
                    <a:pt x="41950" y="41801"/>
                  </a:cubicBezTo>
                  <a:lnTo>
                    <a:pt x="150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1"/>
            <p:cNvSpPr/>
            <p:nvPr/>
          </p:nvSpPr>
          <p:spPr>
            <a:xfrm>
              <a:off x="777186" y="505198"/>
              <a:ext cx="1351716" cy="1351749"/>
            </a:xfrm>
            <a:custGeom>
              <a:rect b="b" l="l" r="r" t="t"/>
              <a:pathLst>
                <a:path extrusionOk="0" h="41522" w="41521">
                  <a:moveTo>
                    <a:pt x="130" y="1"/>
                  </a:moveTo>
                  <a:lnTo>
                    <a:pt x="0" y="206"/>
                  </a:lnTo>
                  <a:lnTo>
                    <a:pt x="41316" y="41521"/>
                  </a:lnTo>
                  <a:cubicBezTo>
                    <a:pt x="41372" y="41447"/>
                    <a:pt x="41446" y="41410"/>
                    <a:pt x="41521" y="41354"/>
                  </a:cubicBezTo>
                  <a:lnTo>
                    <a:pt x="130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1"/>
            <p:cNvSpPr/>
            <p:nvPr/>
          </p:nvSpPr>
          <p:spPr>
            <a:xfrm>
              <a:off x="748700" y="553087"/>
              <a:ext cx="1332346" cy="1331727"/>
            </a:xfrm>
            <a:custGeom>
              <a:rect b="b" l="l" r="r" t="t"/>
              <a:pathLst>
                <a:path extrusionOk="0" h="40907" w="40926">
                  <a:moveTo>
                    <a:pt x="131" y="0"/>
                  </a:moveTo>
                  <a:cubicBezTo>
                    <a:pt x="75" y="56"/>
                    <a:pt x="56" y="130"/>
                    <a:pt x="0" y="205"/>
                  </a:cubicBezTo>
                  <a:lnTo>
                    <a:pt x="40721" y="40907"/>
                  </a:lnTo>
                  <a:cubicBezTo>
                    <a:pt x="40795" y="40869"/>
                    <a:pt x="40851" y="40813"/>
                    <a:pt x="40925" y="40795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1"/>
            <p:cNvSpPr/>
            <p:nvPr/>
          </p:nvSpPr>
          <p:spPr>
            <a:xfrm>
              <a:off x="722656" y="602766"/>
              <a:ext cx="1308711" cy="1308092"/>
            </a:xfrm>
            <a:custGeom>
              <a:rect b="b" l="l" r="r" t="t"/>
              <a:pathLst>
                <a:path extrusionOk="0" h="40181" w="40200">
                  <a:moveTo>
                    <a:pt x="112" y="0"/>
                  </a:moveTo>
                  <a:cubicBezTo>
                    <a:pt x="56" y="75"/>
                    <a:pt x="37" y="149"/>
                    <a:pt x="0" y="205"/>
                  </a:cubicBezTo>
                  <a:lnTo>
                    <a:pt x="39957" y="40181"/>
                  </a:lnTo>
                  <a:cubicBezTo>
                    <a:pt x="40032" y="40162"/>
                    <a:pt x="40125" y="40125"/>
                    <a:pt x="40199" y="40088"/>
                  </a:cubicBezTo>
                  <a:lnTo>
                    <a:pt x="112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1"/>
            <p:cNvSpPr/>
            <p:nvPr/>
          </p:nvSpPr>
          <p:spPr>
            <a:xfrm>
              <a:off x="699021" y="654854"/>
              <a:ext cx="1279021" cy="1280258"/>
            </a:xfrm>
            <a:custGeom>
              <a:rect b="b" l="l" r="r" t="t"/>
              <a:pathLst>
                <a:path extrusionOk="0" h="39326" w="39288">
                  <a:moveTo>
                    <a:pt x="93" y="1"/>
                  </a:moveTo>
                  <a:cubicBezTo>
                    <a:pt x="75" y="75"/>
                    <a:pt x="19" y="168"/>
                    <a:pt x="0" y="243"/>
                  </a:cubicBezTo>
                  <a:lnTo>
                    <a:pt x="39083" y="39325"/>
                  </a:lnTo>
                  <a:cubicBezTo>
                    <a:pt x="39157" y="39307"/>
                    <a:pt x="39213" y="39251"/>
                    <a:pt x="39288" y="3923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1"/>
            <p:cNvSpPr/>
            <p:nvPr/>
          </p:nvSpPr>
          <p:spPr>
            <a:xfrm>
              <a:off x="677209" y="710588"/>
              <a:ext cx="1245717" cy="1245099"/>
            </a:xfrm>
            <a:custGeom>
              <a:rect b="b" l="l" r="r" t="t"/>
              <a:pathLst>
                <a:path extrusionOk="0" h="38246" w="38265">
                  <a:moveTo>
                    <a:pt x="93" y="1"/>
                  </a:moveTo>
                  <a:cubicBezTo>
                    <a:pt x="56" y="57"/>
                    <a:pt x="37" y="150"/>
                    <a:pt x="0" y="224"/>
                  </a:cubicBezTo>
                  <a:lnTo>
                    <a:pt x="38003" y="38246"/>
                  </a:lnTo>
                  <a:cubicBezTo>
                    <a:pt x="38097" y="38246"/>
                    <a:pt x="38190" y="38190"/>
                    <a:pt x="38264" y="3817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1"/>
            <p:cNvSpPr/>
            <p:nvPr/>
          </p:nvSpPr>
          <p:spPr>
            <a:xfrm>
              <a:off x="659630" y="768764"/>
              <a:ext cx="1205707" cy="1205707"/>
            </a:xfrm>
            <a:custGeom>
              <a:rect b="b" l="l" r="r" t="t"/>
              <a:pathLst>
                <a:path extrusionOk="0" h="37036" w="37036">
                  <a:moveTo>
                    <a:pt x="75" y="0"/>
                  </a:moveTo>
                  <a:cubicBezTo>
                    <a:pt x="38" y="94"/>
                    <a:pt x="19" y="168"/>
                    <a:pt x="1" y="261"/>
                  </a:cubicBezTo>
                  <a:lnTo>
                    <a:pt x="36775" y="37036"/>
                  </a:lnTo>
                  <a:cubicBezTo>
                    <a:pt x="36850" y="37017"/>
                    <a:pt x="36943" y="36980"/>
                    <a:pt x="37036" y="36961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1"/>
            <p:cNvSpPr/>
            <p:nvPr/>
          </p:nvSpPr>
          <p:spPr>
            <a:xfrm>
              <a:off x="644492" y="829967"/>
              <a:ext cx="1158470" cy="1159056"/>
            </a:xfrm>
            <a:custGeom>
              <a:rect b="b" l="l" r="r" t="t"/>
              <a:pathLst>
                <a:path extrusionOk="0" h="35603" w="35585">
                  <a:moveTo>
                    <a:pt x="75" y="0"/>
                  </a:moveTo>
                  <a:lnTo>
                    <a:pt x="0" y="279"/>
                  </a:lnTo>
                  <a:lnTo>
                    <a:pt x="35342" y="35603"/>
                  </a:lnTo>
                  <a:cubicBezTo>
                    <a:pt x="35417" y="35603"/>
                    <a:pt x="35528" y="35565"/>
                    <a:pt x="35584" y="35547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1"/>
            <p:cNvSpPr/>
            <p:nvPr/>
          </p:nvSpPr>
          <p:spPr>
            <a:xfrm>
              <a:off x="632967" y="895402"/>
              <a:ext cx="1105763" cy="1103907"/>
            </a:xfrm>
            <a:custGeom>
              <a:rect b="b" l="l" r="r" t="t"/>
              <a:pathLst>
                <a:path extrusionOk="0" h="33909" w="33966">
                  <a:moveTo>
                    <a:pt x="56" y="0"/>
                  </a:moveTo>
                  <a:cubicBezTo>
                    <a:pt x="19" y="93"/>
                    <a:pt x="19" y="186"/>
                    <a:pt x="1" y="279"/>
                  </a:cubicBezTo>
                  <a:lnTo>
                    <a:pt x="33649" y="33909"/>
                  </a:lnTo>
                  <a:cubicBezTo>
                    <a:pt x="33761" y="33909"/>
                    <a:pt x="33854" y="33909"/>
                    <a:pt x="33965" y="33890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1"/>
            <p:cNvSpPr/>
            <p:nvPr/>
          </p:nvSpPr>
          <p:spPr>
            <a:xfrm>
              <a:off x="626293" y="963866"/>
              <a:ext cx="1042769" cy="1042672"/>
            </a:xfrm>
            <a:custGeom>
              <a:rect b="b" l="l" r="r" t="t"/>
              <a:pathLst>
                <a:path extrusionOk="0" h="32028" w="32031">
                  <a:moveTo>
                    <a:pt x="20" y="0"/>
                  </a:moveTo>
                  <a:cubicBezTo>
                    <a:pt x="20" y="93"/>
                    <a:pt x="1" y="223"/>
                    <a:pt x="1" y="317"/>
                  </a:cubicBezTo>
                  <a:lnTo>
                    <a:pt x="31714" y="32011"/>
                  </a:lnTo>
                  <a:cubicBezTo>
                    <a:pt x="31751" y="32023"/>
                    <a:pt x="31788" y="32027"/>
                    <a:pt x="31825" y="32027"/>
                  </a:cubicBezTo>
                  <a:cubicBezTo>
                    <a:pt x="31898" y="32027"/>
                    <a:pt x="31968" y="32011"/>
                    <a:pt x="32030" y="32011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1"/>
            <p:cNvSpPr/>
            <p:nvPr/>
          </p:nvSpPr>
          <p:spPr>
            <a:xfrm>
              <a:off x="624503" y="1038384"/>
              <a:ext cx="970627" cy="970041"/>
            </a:xfrm>
            <a:custGeom>
              <a:rect b="b" l="l" r="r" t="t"/>
              <a:pathLst>
                <a:path extrusionOk="0" h="29797" w="29815">
                  <a:moveTo>
                    <a:pt x="0" y="0"/>
                  </a:moveTo>
                  <a:lnTo>
                    <a:pt x="0" y="317"/>
                  </a:lnTo>
                  <a:lnTo>
                    <a:pt x="29480" y="29796"/>
                  </a:lnTo>
                  <a:lnTo>
                    <a:pt x="29815" y="29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1"/>
            <p:cNvSpPr/>
            <p:nvPr/>
          </p:nvSpPr>
          <p:spPr>
            <a:xfrm>
              <a:off x="628116" y="1118339"/>
              <a:ext cx="886440" cy="886440"/>
            </a:xfrm>
            <a:custGeom>
              <a:rect b="b" l="l" r="r" t="t"/>
              <a:pathLst>
                <a:path extrusionOk="0" h="27229" w="27229">
                  <a:moveTo>
                    <a:pt x="1" y="1"/>
                  </a:moveTo>
                  <a:lnTo>
                    <a:pt x="1" y="1"/>
                  </a:lnTo>
                  <a:cubicBezTo>
                    <a:pt x="19" y="150"/>
                    <a:pt x="38" y="261"/>
                    <a:pt x="38" y="373"/>
                  </a:cubicBezTo>
                  <a:lnTo>
                    <a:pt x="26856" y="27210"/>
                  </a:lnTo>
                  <a:cubicBezTo>
                    <a:pt x="26968" y="27228"/>
                    <a:pt x="27079" y="27228"/>
                    <a:pt x="27228" y="2722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1"/>
            <p:cNvSpPr/>
            <p:nvPr/>
          </p:nvSpPr>
          <p:spPr>
            <a:xfrm>
              <a:off x="639641" y="1207410"/>
              <a:ext cx="786464" cy="785845"/>
            </a:xfrm>
            <a:custGeom>
              <a:rect b="b" l="l" r="r" t="t"/>
              <a:pathLst>
                <a:path extrusionOk="0" h="24139" w="24158">
                  <a:moveTo>
                    <a:pt x="0" y="1"/>
                  </a:moveTo>
                  <a:lnTo>
                    <a:pt x="0" y="1"/>
                  </a:lnTo>
                  <a:cubicBezTo>
                    <a:pt x="38" y="131"/>
                    <a:pt x="56" y="280"/>
                    <a:pt x="75" y="392"/>
                  </a:cubicBezTo>
                  <a:lnTo>
                    <a:pt x="23766" y="24064"/>
                  </a:lnTo>
                  <a:cubicBezTo>
                    <a:pt x="23897" y="24102"/>
                    <a:pt x="24046" y="24120"/>
                    <a:pt x="24157" y="241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1"/>
            <p:cNvSpPr/>
            <p:nvPr/>
          </p:nvSpPr>
          <p:spPr>
            <a:xfrm>
              <a:off x="663276" y="1306767"/>
              <a:ext cx="662852" cy="662885"/>
            </a:xfrm>
            <a:custGeom>
              <a:rect b="b" l="l" r="r" t="t"/>
              <a:pathLst>
                <a:path extrusionOk="0" h="20362" w="20361">
                  <a:moveTo>
                    <a:pt x="0" y="1"/>
                  </a:moveTo>
                  <a:lnTo>
                    <a:pt x="0" y="1"/>
                  </a:lnTo>
                  <a:cubicBezTo>
                    <a:pt x="56" y="168"/>
                    <a:pt x="93" y="336"/>
                    <a:pt x="130" y="466"/>
                  </a:cubicBezTo>
                  <a:lnTo>
                    <a:pt x="19895" y="20231"/>
                  </a:lnTo>
                  <a:cubicBezTo>
                    <a:pt x="20063" y="20268"/>
                    <a:pt x="20193" y="20324"/>
                    <a:pt x="20360" y="2036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1"/>
            <p:cNvSpPr/>
            <p:nvPr/>
          </p:nvSpPr>
          <p:spPr>
            <a:xfrm>
              <a:off x="706899" y="1427970"/>
              <a:ext cx="498645" cy="498645"/>
            </a:xfrm>
            <a:custGeom>
              <a:rect b="b" l="l" r="r" t="t"/>
              <a:pathLst>
                <a:path extrusionOk="0" h="15317" w="15317">
                  <a:moveTo>
                    <a:pt x="0" y="0"/>
                  </a:moveTo>
                  <a:lnTo>
                    <a:pt x="0" y="0"/>
                  </a:lnTo>
                  <a:cubicBezTo>
                    <a:pt x="112" y="205"/>
                    <a:pt x="186" y="409"/>
                    <a:pt x="298" y="614"/>
                  </a:cubicBezTo>
                  <a:lnTo>
                    <a:pt x="14721" y="15038"/>
                  </a:lnTo>
                  <a:cubicBezTo>
                    <a:pt x="14926" y="15131"/>
                    <a:pt x="15112" y="15224"/>
                    <a:pt x="15317" y="153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1"/>
            <p:cNvSpPr/>
            <p:nvPr/>
          </p:nvSpPr>
          <p:spPr>
            <a:xfrm>
              <a:off x="811694" y="1609106"/>
              <a:ext cx="211510" cy="211477"/>
            </a:xfrm>
            <a:custGeom>
              <a:rect b="b" l="l" r="r" t="t"/>
              <a:pathLst>
                <a:path extrusionOk="0" h="6496" w="6497">
                  <a:moveTo>
                    <a:pt x="1" y="1"/>
                  </a:moveTo>
                  <a:cubicBezTo>
                    <a:pt x="392" y="540"/>
                    <a:pt x="801" y="1061"/>
                    <a:pt x="1211" y="1545"/>
                  </a:cubicBezTo>
                  <a:lnTo>
                    <a:pt x="4989" y="5305"/>
                  </a:lnTo>
                  <a:cubicBezTo>
                    <a:pt x="5472" y="5733"/>
                    <a:pt x="5975" y="6124"/>
                    <a:pt x="6496" y="64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6">
    <p:bg>
      <p:bgPr>
        <a:solidFill>
          <a:schemeClr val="lt1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3"/>
          <p:cNvSpPr/>
          <p:nvPr/>
        </p:nvSpPr>
        <p:spPr>
          <a:xfrm>
            <a:off x="730800" y="-443801"/>
            <a:ext cx="7750517" cy="4621770"/>
          </a:xfrm>
          <a:custGeom>
            <a:rect b="b" l="l" r="r" t="t"/>
            <a:pathLst>
              <a:path extrusionOk="0" h="138719" w="232626">
                <a:moveTo>
                  <a:pt x="178563" y="0"/>
                </a:moveTo>
                <a:cubicBezTo>
                  <a:pt x="138666" y="0"/>
                  <a:pt x="85857" y="30804"/>
                  <a:pt x="53316" y="30804"/>
                </a:cubicBezTo>
                <a:cubicBezTo>
                  <a:pt x="51617" y="30804"/>
                  <a:pt x="49973" y="30720"/>
                  <a:pt x="48389" y="30543"/>
                </a:cubicBezTo>
                <a:cubicBezTo>
                  <a:pt x="46023" y="30280"/>
                  <a:pt x="43910" y="30163"/>
                  <a:pt x="42015" y="30163"/>
                </a:cubicBezTo>
                <a:cubicBezTo>
                  <a:pt x="28122" y="30163"/>
                  <a:pt x="26012" y="36445"/>
                  <a:pt x="22432" y="37161"/>
                </a:cubicBezTo>
                <a:cubicBezTo>
                  <a:pt x="16410" y="38382"/>
                  <a:pt x="12803" y="41556"/>
                  <a:pt x="10226" y="44648"/>
                </a:cubicBezTo>
                <a:cubicBezTo>
                  <a:pt x="2224" y="54249"/>
                  <a:pt x="0" y="65940"/>
                  <a:pt x="10985" y="74728"/>
                </a:cubicBezTo>
                <a:cubicBezTo>
                  <a:pt x="15189" y="78091"/>
                  <a:pt x="21292" y="81075"/>
                  <a:pt x="22215" y="85035"/>
                </a:cubicBezTo>
                <a:cubicBezTo>
                  <a:pt x="23082" y="88751"/>
                  <a:pt x="19122" y="92413"/>
                  <a:pt x="19963" y="96156"/>
                </a:cubicBezTo>
                <a:cubicBezTo>
                  <a:pt x="21130" y="101119"/>
                  <a:pt x="30433" y="104564"/>
                  <a:pt x="33688" y="109284"/>
                </a:cubicBezTo>
                <a:cubicBezTo>
                  <a:pt x="34990" y="111128"/>
                  <a:pt x="35288" y="113217"/>
                  <a:pt x="34556" y="115142"/>
                </a:cubicBezTo>
                <a:cubicBezTo>
                  <a:pt x="33390" y="118180"/>
                  <a:pt x="29809" y="120730"/>
                  <a:pt x="28209" y="123686"/>
                </a:cubicBezTo>
                <a:cubicBezTo>
                  <a:pt x="25659" y="128433"/>
                  <a:pt x="28589" y="132881"/>
                  <a:pt x="32657" y="137113"/>
                </a:cubicBezTo>
                <a:cubicBezTo>
                  <a:pt x="33200" y="137655"/>
                  <a:pt x="33769" y="138225"/>
                  <a:pt x="34773" y="138577"/>
                </a:cubicBezTo>
                <a:cubicBezTo>
                  <a:pt x="35008" y="138648"/>
                  <a:pt x="35283" y="138718"/>
                  <a:pt x="35547" y="138718"/>
                </a:cubicBezTo>
                <a:cubicBezTo>
                  <a:pt x="35588" y="138718"/>
                  <a:pt x="35628" y="138717"/>
                  <a:pt x="35668" y="138713"/>
                </a:cubicBezTo>
                <a:cubicBezTo>
                  <a:pt x="36265" y="138659"/>
                  <a:pt x="36590" y="138306"/>
                  <a:pt x="36672" y="137953"/>
                </a:cubicBezTo>
                <a:cubicBezTo>
                  <a:pt x="36916" y="137031"/>
                  <a:pt x="36346" y="136190"/>
                  <a:pt x="36183" y="135268"/>
                </a:cubicBezTo>
                <a:cubicBezTo>
                  <a:pt x="35993" y="134373"/>
                  <a:pt x="36075" y="133451"/>
                  <a:pt x="36346" y="132529"/>
                </a:cubicBezTo>
                <a:cubicBezTo>
                  <a:pt x="37404" y="129111"/>
                  <a:pt x="41961" y="126806"/>
                  <a:pt x="45107" y="123849"/>
                </a:cubicBezTo>
                <a:cubicBezTo>
                  <a:pt x="48823" y="120432"/>
                  <a:pt x="49962" y="116282"/>
                  <a:pt x="48281" y="112484"/>
                </a:cubicBezTo>
                <a:cubicBezTo>
                  <a:pt x="46572" y="108660"/>
                  <a:pt x="42178" y="105025"/>
                  <a:pt x="42883" y="101119"/>
                </a:cubicBezTo>
                <a:cubicBezTo>
                  <a:pt x="43534" y="97648"/>
                  <a:pt x="51969" y="100767"/>
                  <a:pt x="53136" y="97268"/>
                </a:cubicBezTo>
                <a:cubicBezTo>
                  <a:pt x="53605" y="95876"/>
                  <a:pt x="55836" y="90750"/>
                  <a:pt x="61131" y="90750"/>
                </a:cubicBezTo>
                <a:cubicBezTo>
                  <a:pt x="65334" y="90750"/>
                  <a:pt x="71466" y="93978"/>
                  <a:pt x="80178" y="104862"/>
                </a:cubicBezTo>
                <a:cubicBezTo>
                  <a:pt x="99979" y="129626"/>
                  <a:pt x="146198" y="131661"/>
                  <a:pt x="153304" y="131661"/>
                </a:cubicBezTo>
                <a:cubicBezTo>
                  <a:pt x="225508" y="131661"/>
                  <a:pt x="232614" y="88751"/>
                  <a:pt x="232614" y="84086"/>
                </a:cubicBezTo>
                <a:cubicBezTo>
                  <a:pt x="232626" y="18484"/>
                  <a:pt x="209468" y="0"/>
                  <a:pt x="17856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3"/>
          <p:cNvSpPr/>
          <p:nvPr/>
        </p:nvSpPr>
        <p:spPr>
          <a:xfrm>
            <a:off x="2444965" y="4605189"/>
            <a:ext cx="660340" cy="538318"/>
          </a:xfrm>
          <a:custGeom>
            <a:rect b="b" l="l" r="r" t="t"/>
            <a:pathLst>
              <a:path extrusionOk="0" h="22217" w="27253">
                <a:moveTo>
                  <a:pt x="9007" y="1"/>
                </a:moveTo>
                <a:lnTo>
                  <a:pt x="9073" y="9074"/>
                </a:lnTo>
                <a:lnTo>
                  <a:pt x="0" y="1"/>
                </a:lnTo>
                <a:lnTo>
                  <a:pt x="0" y="1"/>
                </a:lnTo>
                <a:lnTo>
                  <a:pt x="234" y="22216"/>
                </a:lnTo>
                <a:lnTo>
                  <a:pt x="27253" y="22216"/>
                </a:lnTo>
                <a:lnTo>
                  <a:pt x="27253" y="9274"/>
                </a:lnTo>
                <a:lnTo>
                  <a:pt x="17980" y="1"/>
                </a:lnTo>
                <a:lnTo>
                  <a:pt x="18046" y="9040"/>
                </a:lnTo>
                <a:lnTo>
                  <a:pt x="90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3"/>
          <p:cNvSpPr/>
          <p:nvPr/>
        </p:nvSpPr>
        <p:spPr>
          <a:xfrm>
            <a:off x="1425701" y="4154980"/>
            <a:ext cx="1125920" cy="988511"/>
          </a:xfrm>
          <a:custGeom>
            <a:rect b="b" l="l" r="r" t="t"/>
            <a:pathLst>
              <a:path extrusionOk="0" h="40797" w="46468">
                <a:moveTo>
                  <a:pt x="18014" y="1"/>
                </a:moveTo>
                <a:lnTo>
                  <a:pt x="18014" y="16145"/>
                </a:lnTo>
                <a:lnTo>
                  <a:pt x="15679" y="16145"/>
                </a:lnTo>
                <a:lnTo>
                  <a:pt x="15679" y="23617"/>
                </a:lnTo>
                <a:lnTo>
                  <a:pt x="1" y="23617"/>
                </a:lnTo>
                <a:lnTo>
                  <a:pt x="1" y="40796"/>
                </a:lnTo>
                <a:lnTo>
                  <a:pt x="46467" y="40796"/>
                </a:lnTo>
                <a:lnTo>
                  <a:pt x="46467" y="29655"/>
                </a:lnTo>
                <a:lnTo>
                  <a:pt x="31356" y="29655"/>
                </a:lnTo>
                <a:lnTo>
                  <a:pt x="31356" y="16145"/>
                </a:lnTo>
                <a:lnTo>
                  <a:pt x="21649" y="16145"/>
                </a:lnTo>
                <a:lnTo>
                  <a:pt x="2164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3"/>
          <p:cNvSpPr/>
          <p:nvPr/>
        </p:nvSpPr>
        <p:spPr>
          <a:xfrm>
            <a:off x="7759325" y="3678863"/>
            <a:ext cx="880675" cy="222875"/>
          </a:xfrm>
          <a:custGeom>
            <a:rect b="b" l="l" r="r" t="t"/>
            <a:pathLst>
              <a:path extrusionOk="0" h="8915" w="35227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3"/>
          <p:cNvSpPr/>
          <p:nvPr/>
        </p:nvSpPr>
        <p:spPr>
          <a:xfrm>
            <a:off x="3439863" y="4154975"/>
            <a:ext cx="1617700" cy="310000"/>
          </a:xfrm>
          <a:custGeom>
            <a:rect b="b" l="l" r="r" t="t"/>
            <a:pathLst>
              <a:path extrusionOk="0" h="12400" w="64708">
                <a:moveTo>
                  <a:pt x="24594" y="0"/>
                </a:moveTo>
                <a:cubicBezTo>
                  <a:pt x="23235" y="0"/>
                  <a:pt x="21887" y="428"/>
                  <a:pt x="20605" y="989"/>
                </a:cubicBezTo>
                <a:cubicBezTo>
                  <a:pt x="18645" y="1824"/>
                  <a:pt x="16844" y="2949"/>
                  <a:pt x="15205" y="4299"/>
                </a:cubicBezTo>
                <a:cubicBezTo>
                  <a:pt x="14176" y="5135"/>
                  <a:pt x="13212" y="6067"/>
                  <a:pt x="12730" y="7257"/>
                </a:cubicBezTo>
                <a:cubicBezTo>
                  <a:pt x="12537" y="7771"/>
                  <a:pt x="12409" y="8350"/>
                  <a:pt x="12087" y="8800"/>
                </a:cubicBezTo>
                <a:cubicBezTo>
                  <a:pt x="11639" y="9373"/>
                  <a:pt x="10932" y="9607"/>
                  <a:pt x="10187" y="9607"/>
                </a:cubicBezTo>
                <a:cubicBezTo>
                  <a:pt x="9596" y="9607"/>
                  <a:pt x="8981" y="9459"/>
                  <a:pt x="8455" y="9218"/>
                </a:cubicBezTo>
                <a:cubicBezTo>
                  <a:pt x="7233" y="8703"/>
                  <a:pt x="6140" y="7835"/>
                  <a:pt x="4822" y="7610"/>
                </a:cubicBezTo>
                <a:cubicBezTo>
                  <a:pt x="4585" y="7572"/>
                  <a:pt x="4360" y="7554"/>
                  <a:pt x="4146" y="7554"/>
                </a:cubicBezTo>
                <a:cubicBezTo>
                  <a:pt x="1627" y="7554"/>
                  <a:pt x="623" y="10044"/>
                  <a:pt x="1" y="12207"/>
                </a:cubicBezTo>
                <a:lnTo>
                  <a:pt x="62393" y="12207"/>
                </a:lnTo>
                <a:cubicBezTo>
                  <a:pt x="63165" y="12207"/>
                  <a:pt x="63968" y="12207"/>
                  <a:pt x="64708" y="12400"/>
                </a:cubicBezTo>
                <a:cubicBezTo>
                  <a:pt x="63185" y="11258"/>
                  <a:pt x="61529" y="10116"/>
                  <a:pt x="59715" y="10116"/>
                </a:cubicBezTo>
                <a:cubicBezTo>
                  <a:pt x="59538" y="10116"/>
                  <a:pt x="59359" y="10127"/>
                  <a:pt x="59179" y="10150"/>
                </a:cubicBezTo>
                <a:cubicBezTo>
                  <a:pt x="58452" y="10233"/>
                  <a:pt x="57684" y="10517"/>
                  <a:pt x="56981" y="10517"/>
                </a:cubicBezTo>
                <a:cubicBezTo>
                  <a:pt x="56596" y="10517"/>
                  <a:pt x="56230" y="10432"/>
                  <a:pt x="55900" y="10182"/>
                </a:cubicBezTo>
                <a:cubicBezTo>
                  <a:pt x="55611" y="9957"/>
                  <a:pt x="55418" y="9635"/>
                  <a:pt x="55161" y="9314"/>
                </a:cubicBezTo>
                <a:cubicBezTo>
                  <a:pt x="54073" y="7898"/>
                  <a:pt x="52190" y="7417"/>
                  <a:pt x="50325" y="7417"/>
                </a:cubicBezTo>
                <a:cubicBezTo>
                  <a:pt x="49820" y="7417"/>
                  <a:pt x="49315" y="7452"/>
                  <a:pt x="48828" y="7514"/>
                </a:cubicBezTo>
                <a:cubicBezTo>
                  <a:pt x="46771" y="7739"/>
                  <a:pt x="44810" y="8253"/>
                  <a:pt x="42946" y="9057"/>
                </a:cubicBezTo>
                <a:cubicBezTo>
                  <a:pt x="41789" y="9603"/>
                  <a:pt x="40631" y="10182"/>
                  <a:pt x="39346" y="10310"/>
                </a:cubicBezTo>
                <a:cubicBezTo>
                  <a:pt x="39203" y="10323"/>
                  <a:pt x="39062" y="10329"/>
                  <a:pt x="38922" y="10329"/>
                </a:cubicBezTo>
                <a:cubicBezTo>
                  <a:pt x="36128" y="10329"/>
                  <a:pt x="33859" y="7945"/>
                  <a:pt x="32145" y="5649"/>
                </a:cubicBezTo>
                <a:cubicBezTo>
                  <a:pt x="30377" y="3239"/>
                  <a:pt x="28416" y="539"/>
                  <a:pt x="25427" y="56"/>
                </a:cubicBezTo>
                <a:cubicBezTo>
                  <a:pt x="25149" y="18"/>
                  <a:pt x="24871" y="0"/>
                  <a:pt x="2459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3"/>
          <p:cNvSpPr/>
          <p:nvPr/>
        </p:nvSpPr>
        <p:spPr>
          <a:xfrm flipH="1">
            <a:off x="261500" y="497113"/>
            <a:ext cx="880675" cy="222875"/>
          </a:xfrm>
          <a:custGeom>
            <a:rect b="b" l="l" r="r" t="t"/>
            <a:pathLst>
              <a:path extrusionOk="0" h="8915" w="35227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4" name="Google Shape;324;p13"/>
          <p:cNvGrpSpPr/>
          <p:nvPr/>
        </p:nvGrpSpPr>
        <p:grpSpPr>
          <a:xfrm flipH="1">
            <a:off x="5532753" y="4357265"/>
            <a:ext cx="1947310" cy="1947310"/>
            <a:chOff x="624503" y="61115"/>
            <a:chExt cx="1947310" cy="1947310"/>
          </a:xfrm>
        </p:grpSpPr>
        <p:sp>
          <p:nvSpPr>
            <p:cNvPr id="325" name="Google Shape;325;p13"/>
            <p:cNvSpPr/>
            <p:nvPr/>
          </p:nvSpPr>
          <p:spPr>
            <a:xfrm>
              <a:off x="2048296" y="171379"/>
              <a:ext cx="413839" cy="413221"/>
            </a:xfrm>
            <a:custGeom>
              <a:rect b="b" l="l" r="r" t="t"/>
              <a:pathLst>
                <a:path extrusionOk="0" h="12693" w="12712">
                  <a:moveTo>
                    <a:pt x="0" y="0"/>
                  </a:moveTo>
                  <a:lnTo>
                    <a:pt x="12712" y="12693"/>
                  </a:lnTo>
                  <a:cubicBezTo>
                    <a:pt x="12600" y="12469"/>
                    <a:pt x="12451" y="12228"/>
                    <a:pt x="12339" y="12004"/>
                  </a:cubicBezTo>
                  <a:lnTo>
                    <a:pt x="726" y="391"/>
                  </a:lnTo>
                  <a:cubicBezTo>
                    <a:pt x="503" y="242"/>
                    <a:pt x="261" y="13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1913778" y="112617"/>
              <a:ext cx="605914" cy="605881"/>
            </a:xfrm>
            <a:custGeom>
              <a:rect b="b" l="l" r="r" t="t"/>
              <a:pathLst>
                <a:path extrusionOk="0" h="18611" w="18612">
                  <a:moveTo>
                    <a:pt x="1" y="0"/>
                  </a:moveTo>
                  <a:lnTo>
                    <a:pt x="18612" y="18611"/>
                  </a:lnTo>
                  <a:cubicBezTo>
                    <a:pt x="18556" y="18481"/>
                    <a:pt x="18500" y="18313"/>
                    <a:pt x="18444" y="18127"/>
                  </a:cubicBezTo>
                  <a:lnTo>
                    <a:pt x="503" y="186"/>
                  </a:lnTo>
                  <a:cubicBezTo>
                    <a:pt x="354" y="130"/>
                    <a:pt x="150" y="74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1807747" y="84132"/>
              <a:ext cx="742254" cy="742221"/>
            </a:xfrm>
            <a:custGeom>
              <a:rect b="b" l="l" r="r" t="t"/>
              <a:pathLst>
                <a:path extrusionOk="0" h="22799" w="22800">
                  <a:moveTo>
                    <a:pt x="1" y="0"/>
                  </a:moveTo>
                  <a:lnTo>
                    <a:pt x="22799" y="22799"/>
                  </a:lnTo>
                  <a:cubicBezTo>
                    <a:pt x="22743" y="22650"/>
                    <a:pt x="22725" y="22519"/>
                    <a:pt x="22706" y="22370"/>
                  </a:cubicBezTo>
                  <a:lnTo>
                    <a:pt x="410" y="93"/>
                  </a:lnTo>
                  <a:cubicBezTo>
                    <a:pt x="280" y="75"/>
                    <a:pt x="131" y="19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1715063" y="68375"/>
              <a:ext cx="850076" cy="849458"/>
            </a:xfrm>
            <a:custGeom>
              <a:rect b="b" l="l" r="r" t="t"/>
              <a:pathLst>
                <a:path extrusionOk="0" h="26093" w="26112">
                  <a:moveTo>
                    <a:pt x="1" y="0"/>
                  </a:moveTo>
                  <a:lnTo>
                    <a:pt x="26111" y="26093"/>
                  </a:lnTo>
                  <a:cubicBezTo>
                    <a:pt x="26111" y="25981"/>
                    <a:pt x="26093" y="25869"/>
                    <a:pt x="26056" y="25739"/>
                  </a:cubicBezTo>
                  <a:lnTo>
                    <a:pt x="373" y="38"/>
                  </a:lnTo>
                  <a:cubicBezTo>
                    <a:pt x="261" y="19"/>
                    <a:pt x="131" y="19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3"/>
            <p:cNvSpPr/>
            <p:nvPr/>
          </p:nvSpPr>
          <p:spPr>
            <a:xfrm>
              <a:off x="1632047" y="61115"/>
              <a:ext cx="939147" cy="939114"/>
            </a:xfrm>
            <a:custGeom>
              <a:rect b="b" l="l" r="r" t="t"/>
              <a:pathLst>
                <a:path extrusionOk="0" h="28847" w="28848">
                  <a:moveTo>
                    <a:pt x="1" y="0"/>
                  </a:moveTo>
                  <a:lnTo>
                    <a:pt x="28848" y="28847"/>
                  </a:lnTo>
                  <a:lnTo>
                    <a:pt x="28848" y="28549"/>
                  </a:lnTo>
                  <a:lnTo>
                    <a:pt x="354" y="37"/>
                  </a:lnTo>
                  <a:cubicBezTo>
                    <a:pt x="224" y="37"/>
                    <a:pt x="113" y="37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1555706" y="62320"/>
              <a:ext cx="1016107" cy="1016074"/>
            </a:xfrm>
            <a:custGeom>
              <a:rect b="b" l="l" r="r" t="t"/>
              <a:pathLst>
                <a:path extrusionOk="0" h="31211" w="31212">
                  <a:moveTo>
                    <a:pt x="317" y="0"/>
                  </a:moveTo>
                  <a:cubicBezTo>
                    <a:pt x="206" y="0"/>
                    <a:pt x="113" y="0"/>
                    <a:pt x="1" y="19"/>
                  </a:cubicBezTo>
                  <a:lnTo>
                    <a:pt x="31193" y="31211"/>
                  </a:lnTo>
                  <a:cubicBezTo>
                    <a:pt x="31193" y="31099"/>
                    <a:pt x="31211" y="30987"/>
                    <a:pt x="31211" y="30894"/>
                  </a:cubicBezTo>
                  <a:lnTo>
                    <a:pt x="317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1484215" y="66552"/>
              <a:ext cx="1082128" cy="1081510"/>
            </a:xfrm>
            <a:custGeom>
              <a:rect b="b" l="l" r="r" t="t"/>
              <a:pathLst>
                <a:path extrusionOk="0" h="33221" w="33240">
                  <a:moveTo>
                    <a:pt x="299" y="1"/>
                  </a:moveTo>
                  <a:cubicBezTo>
                    <a:pt x="206" y="1"/>
                    <a:pt x="112" y="19"/>
                    <a:pt x="1" y="19"/>
                  </a:cubicBezTo>
                  <a:lnTo>
                    <a:pt x="33202" y="33221"/>
                  </a:lnTo>
                  <a:cubicBezTo>
                    <a:pt x="33221" y="33146"/>
                    <a:pt x="33240" y="33053"/>
                    <a:pt x="33240" y="32942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1417575" y="76254"/>
              <a:ext cx="1139685" cy="1139067"/>
            </a:xfrm>
            <a:custGeom>
              <a:rect b="b" l="l" r="r" t="t"/>
              <a:pathLst>
                <a:path extrusionOk="0" h="34989" w="35008">
                  <a:moveTo>
                    <a:pt x="280" y="0"/>
                  </a:moveTo>
                  <a:cubicBezTo>
                    <a:pt x="187" y="38"/>
                    <a:pt x="94" y="56"/>
                    <a:pt x="1" y="56"/>
                  </a:cubicBezTo>
                  <a:lnTo>
                    <a:pt x="34952" y="34989"/>
                  </a:lnTo>
                  <a:lnTo>
                    <a:pt x="35008" y="3470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1355786" y="90187"/>
              <a:ext cx="1188160" cy="1188160"/>
            </a:xfrm>
            <a:custGeom>
              <a:rect b="b" l="l" r="r" t="t"/>
              <a:pathLst>
                <a:path extrusionOk="0" h="36497" w="36497">
                  <a:moveTo>
                    <a:pt x="242" y="0"/>
                  </a:moveTo>
                  <a:cubicBezTo>
                    <a:pt x="149" y="19"/>
                    <a:pt x="56" y="38"/>
                    <a:pt x="0" y="75"/>
                  </a:cubicBezTo>
                  <a:lnTo>
                    <a:pt x="36422" y="36496"/>
                  </a:lnTo>
                  <a:cubicBezTo>
                    <a:pt x="36440" y="36403"/>
                    <a:pt x="36477" y="36310"/>
                    <a:pt x="36496" y="36236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1295787" y="106530"/>
              <a:ext cx="1231165" cy="1230579"/>
            </a:xfrm>
            <a:custGeom>
              <a:rect b="b" l="l" r="r" t="t"/>
              <a:pathLst>
                <a:path extrusionOk="0" h="37800" w="37818">
                  <a:moveTo>
                    <a:pt x="261" y="1"/>
                  </a:moveTo>
                  <a:cubicBezTo>
                    <a:pt x="168" y="38"/>
                    <a:pt x="94" y="57"/>
                    <a:pt x="1" y="75"/>
                  </a:cubicBezTo>
                  <a:lnTo>
                    <a:pt x="37725" y="37799"/>
                  </a:lnTo>
                  <a:cubicBezTo>
                    <a:pt x="37762" y="37744"/>
                    <a:pt x="37781" y="37651"/>
                    <a:pt x="37818" y="37576"/>
                  </a:cubicBezTo>
                  <a:lnTo>
                    <a:pt x="261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1239467" y="126551"/>
              <a:ext cx="1267496" cy="1266910"/>
            </a:xfrm>
            <a:custGeom>
              <a:rect b="b" l="l" r="r" t="t"/>
              <a:pathLst>
                <a:path extrusionOk="0" h="38916" w="38934">
                  <a:moveTo>
                    <a:pt x="242" y="0"/>
                  </a:moveTo>
                  <a:cubicBezTo>
                    <a:pt x="168" y="19"/>
                    <a:pt x="75" y="75"/>
                    <a:pt x="0" y="93"/>
                  </a:cubicBezTo>
                  <a:lnTo>
                    <a:pt x="38841" y="38915"/>
                  </a:lnTo>
                  <a:cubicBezTo>
                    <a:pt x="38878" y="38841"/>
                    <a:pt x="38897" y="38785"/>
                    <a:pt x="38934" y="38710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1186142" y="148949"/>
              <a:ext cx="1297805" cy="1299042"/>
            </a:xfrm>
            <a:custGeom>
              <a:rect b="b" l="l" r="r" t="t"/>
              <a:pathLst>
                <a:path extrusionOk="0" h="39903" w="39865">
                  <a:moveTo>
                    <a:pt x="224" y="1"/>
                  </a:moveTo>
                  <a:cubicBezTo>
                    <a:pt x="149" y="38"/>
                    <a:pt x="93" y="75"/>
                    <a:pt x="0" y="131"/>
                  </a:cubicBezTo>
                  <a:lnTo>
                    <a:pt x="39772" y="39902"/>
                  </a:lnTo>
                  <a:cubicBezTo>
                    <a:pt x="39790" y="39809"/>
                    <a:pt x="39846" y="39735"/>
                    <a:pt x="39865" y="39679"/>
                  </a:cubicBezTo>
                  <a:lnTo>
                    <a:pt x="224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1135258" y="174993"/>
              <a:ext cx="1323849" cy="1323882"/>
            </a:xfrm>
            <a:custGeom>
              <a:rect b="b" l="l" r="r" t="t"/>
              <a:pathLst>
                <a:path extrusionOk="0" h="40666" w="40665">
                  <a:moveTo>
                    <a:pt x="205" y="1"/>
                  </a:moveTo>
                  <a:cubicBezTo>
                    <a:pt x="130" y="38"/>
                    <a:pt x="74" y="75"/>
                    <a:pt x="0" y="113"/>
                  </a:cubicBezTo>
                  <a:lnTo>
                    <a:pt x="40553" y="40665"/>
                  </a:lnTo>
                  <a:cubicBezTo>
                    <a:pt x="40572" y="40591"/>
                    <a:pt x="40609" y="40517"/>
                    <a:pt x="40665" y="40461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1086165" y="202893"/>
              <a:ext cx="1345075" cy="1344456"/>
            </a:xfrm>
            <a:custGeom>
              <a:rect b="b" l="l" r="r" t="t"/>
              <a:pathLst>
                <a:path extrusionOk="0" h="41298" w="41317">
                  <a:moveTo>
                    <a:pt x="205" y="0"/>
                  </a:moveTo>
                  <a:cubicBezTo>
                    <a:pt x="131" y="56"/>
                    <a:pt x="56" y="93"/>
                    <a:pt x="1" y="112"/>
                  </a:cubicBezTo>
                  <a:lnTo>
                    <a:pt x="41168" y="41297"/>
                  </a:lnTo>
                  <a:lnTo>
                    <a:pt x="41316" y="41093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3"/>
            <p:cNvSpPr/>
            <p:nvPr/>
          </p:nvSpPr>
          <p:spPr>
            <a:xfrm>
              <a:off x="1040132" y="233169"/>
              <a:ext cx="1360799" cy="1360832"/>
            </a:xfrm>
            <a:custGeom>
              <a:rect b="b" l="l" r="r" t="t"/>
              <a:pathLst>
                <a:path extrusionOk="0" h="41801" w="41800">
                  <a:moveTo>
                    <a:pt x="205" y="1"/>
                  </a:moveTo>
                  <a:cubicBezTo>
                    <a:pt x="130" y="56"/>
                    <a:pt x="56" y="94"/>
                    <a:pt x="0" y="131"/>
                  </a:cubicBezTo>
                  <a:lnTo>
                    <a:pt x="41670" y="41800"/>
                  </a:lnTo>
                  <a:cubicBezTo>
                    <a:pt x="41707" y="41707"/>
                    <a:pt x="41744" y="41651"/>
                    <a:pt x="41800" y="41596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3"/>
            <p:cNvSpPr/>
            <p:nvPr/>
          </p:nvSpPr>
          <p:spPr>
            <a:xfrm>
              <a:off x="995890" y="265268"/>
              <a:ext cx="1372323" cy="1372356"/>
            </a:xfrm>
            <a:custGeom>
              <a:rect b="b" l="l" r="r" t="t"/>
              <a:pathLst>
                <a:path extrusionOk="0" h="42155" w="42154">
                  <a:moveTo>
                    <a:pt x="187" y="1"/>
                  </a:moveTo>
                  <a:cubicBezTo>
                    <a:pt x="112" y="38"/>
                    <a:pt x="75" y="94"/>
                    <a:pt x="1" y="131"/>
                  </a:cubicBezTo>
                  <a:lnTo>
                    <a:pt x="42005" y="42154"/>
                  </a:lnTo>
                  <a:cubicBezTo>
                    <a:pt x="42061" y="42080"/>
                    <a:pt x="42098" y="42024"/>
                    <a:pt x="42154" y="41968"/>
                  </a:cubicBezTo>
                  <a:lnTo>
                    <a:pt x="18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954676" y="299809"/>
              <a:ext cx="1379616" cy="1380234"/>
            </a:xfrm>
            <a:custGeom>
              <a:rect b="b" l="l" r="r" t="t"/>
              <a:pathLst>
                <a:path extrusionOk="0" h="42397" w="42378">
                  <a:moveTo>
                    <a:pt x="168" y="1"/>
                  </a:moveTo>
                  <a:cubicBezTo>
                    <a:pt x="94" y="57"/>
                    <a:pt x="57" y="94"/>
                    <a:pt x="1" y="168"/>
                  </a:cubicBezTo>
                  <a:lnTo>
                    <a:pt x="42229" y="42396"/>
                  </a:lnTo>
                  <a:cubicBezTo>
                    <a:pt x="42247" y="42322"/>
                    <a:pt x="42303" y="42247"/>
                    <a:pt x="42378" y="42210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914698" y="336791"/>
              <a:ext cx="1382025" cy="1382611"/>
            </a:xfrm>
            <a:custGeom>
              <a:rect b="b" l="l" r="r" t="t"/>
              <a:pathLst>
                <a:path extrusionOk="0" h="42470" w="42452">
                  <a:moveTo>
                    <a:pt x="168" y="0"/>
                  </a:moveTo>
                  <a:lnTo>
                    <a:pt x="1" y="168"/>
                  </a:lnTo>
                  <a:lnTo>
                    <a:pt x="42303" y="42470"/>
                  </a:lnTo>
                  <a:cubicBezTo>
                    <a:pt x="42340" y="42395"/>
                    <a:pt x="42415" y="42340"/>
                    <a:pt x="42452" y="42284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877130" y="375564"/>
              <a:ext cx="1381439" cy="1380820"/>
            </a:xfrm>
            <a:custGeom>
              <a:rect b="b" l="l" r="r" t="t"/>
              <a:pathLst>
                <a:path extrusionOk="0" h="42415" w="42434">
                  <a:moveTo>
                    <a:pt x="150" y="0"/>
                  </a:moveTo>
                  <a:lnTo>
                    <a:pt x="1" y="168"/>
                  </a:lnTo>
                  <a:lnTo>
                    <a:pt x="42247" y="42414"/>
                  </a:lnTo>
                  <a:cubicBezTo>
                    <a:pt x="42303" y="42358"/>
                    <a:pt x="42359" y="42321"/>
                    <a:pt x="42433" y="42247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842003" y="416746"/>
              <a:ext cx="1375351" cy="1374765"/>
            </a:xfrm>
            <a:custGeom>
              <a:rect b="b" l="l" r="r" t="t"/>
              <a:pathLst>
                <a:path extrusionOk="0" h="42229" w="42247">
                  <a:moveTo>
                    <a:pt x="149" y="1"/>
                  </a:moveTo>
                  <a:cubicBezTo>
                    <a:pt x="93" y="56"/>
                    <a:pt x="56" y="112"/>
                    <a:pt x="0" y="187"/>
                  </a:cubicBezTo>
                  <a:lnTo>
                    <a:pt x="42061" y="42228"/>
                  </a:lnTo>
                  <a:cubicBezTo>
                    <a:pt x="42117" y="42191"/>
                    <a:pt x="42172" y="42154"/>
                    <a:pt x="42247" y="42098"/>
                  </a:cubicBezTo>
                  <a:lnTo>
                    <a:pt x="149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808666" y="459751"/>
              <a:ext cx="1365682" cy="1365682"/>
            </a:xfrm>
            <a:custGeom>
              <a:rect b="b" l="l" r="r" t="t"/>
              <a:pathLst>
                <a:path extrusionOk="0" h="41950" w="41950">
                  <a:moveTo>
                    <a:pt x="150" y="1"/>
                  </a:moveTo>
                  <a:cubicBezTo>
                    <a:pt x="94" y="75"/>
                    <a:pt x="57" y="113"/>
                    <a:pt x="1" y="187"/>
                  </a:cubicBezTo>
                  <a:lnTo>
                    <a:pt x="41763" y="41950"/>
                  </a:lnTo>
                  <a:cubicBezTo>
                    <a:pt x="41801" y="41894"/>
                    <a:pt x="41875" y="41838"/>
                    <a:pt x="41950" y="41801"/>
                  </a:cubicBezTo>
                  <a:lnTo>
                    <a:pt x="150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777186" y="505198"/>
              <a:ext cx="1351716" cy="1351749"/>
            </a:xfrm>
            <a:custGeom>
              <a:rect b="b" l="l" r="r" t="t"/>
              <a:pathLst>
                <a:path extrusionOk="0" h="41522" w="41521">
                  <a:moveTo>
                    <a:pt x="130" y="1"/>
                  </a:moveTo>
                  <a:lnTo>
                    <a:pt x="0" y="206"/>
                  </a:lnTo>
                  <a:lnTo>
                    <a:pt x="41316" y="41521"/>
                  </a:lnTo>
                  <a:cubicBezTo>
                    <a:pt x="41372" y="41447"/>
                    <a:pt x="41446" y="41410"/>
                    <a:pt x="41521" y="41354"/>
                  </a:cubicBezTo>
                  <a:lnTo>
                    <a:pt x="130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748700" y="553087"/>
              <a:ext cx="1332346" cy="1331727"/>
            </a:xfrm>
            <a:custGeom>
              <a:rect b="b" l="l" r="r" t="t"/>
              <a:pathLst>
                <a:path extrusionOk="0" h="40907" w="40926">
                  <a:moveTo>
                    <a:pt x="131" y="0"/>
                  </a:moveTo>
                  <a:cubicBezTo>
                    <a:pt x="75" y="56"/>
                    <a:pt x="56" y="130"/>
                    <a:pt x="0" y="205"/>
                  </a:cubicBezTo>
                  <a:lnTo>
                    <a:pt x="40721" y="40907"/>
                  </a:lnTo>
                  <a:cubicBezTo>
                    <a:pt x="40795" y="40869"/>
                    <a:pt x="40851" y="40813"/>
                    <a:pt x="40925" y="40795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722656" y="602766"/>
              <a:ext cx="1308711" cy="1308092"/>
            </a:xfrm>
            <a:custGeom>
              <a:rect b="b" l="l" r="r" t="t"/>
              <a:pathLst>
                <a:path extrusionOk="0" h="40181" w="40200">
                  <a:moveTo>
                    <a:pt x="112" y="0"/>
                  </a:moveTo>
                  <a:cubicBezTo>
                    <a:pt x="56" y="75"/>
                    <a:pt x="37" y="149"/>
                    <a:pt x="0" y="205"/>
                  </a:cubicBezTo>
                  <a:lnTo>
                    <a:pt x="39957" y="40181"/>
                  </a:lnTo>
                  <a:cubicBezTo>
                    <a:pt x="40032" y="40162"/>
                    <a:pt x="40125" y="40125"/>
                    <a:pt x="40199" y="40088"/>
                  </a:cubicBezTo>
                  <a:lnTo>
                    <a:pt x="112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99021" y="654854"/>
              <a:ext cx="1279021" cy="1280258"/>
            </a:xfrm>
            <a:custGeom>
              <a:rect b="b" l="l" r="r" t="t"/>
              <a:pathLst>
                <a:path extrusionOk="0" h="39326" w="39288">
                  <a:moveTo>
                    <a:pt x="93" y="1"/>
                  </a:moveTo>
                  <a:cubicBezTo>
                    <a:pt x="75" y="75"/>
                    <a:pt x="19" y="168"/>
                    <a:pt x="0" y="243"/>
                  </a:cubicBezTo>
                  <a:lnTo>
                    <a:pt x="39083" y="39325"/>
                  </a:lnTo>
                  <a:cubicBezTo>
                    <a:pt x="39157" y="39307"/>
                    <a:pt x="39213" y="39251"/>
                    <a:pt x="39288" y="3923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7209" y="710588"/>
              <a:ext cx="1245717" cy="1245099"/>
            </a:xfrm>
            <a:custGeom>
              <a:rect b="b" l="l" r="r" t="t"/>
              <a:pathLst>
                <a:path extrusionOk="0" h="38246" w="38265">
                  <a:moveTo>
                    <a:pt x="93" y="1"/>
                  </a:moveTo>
                  <a:cubicBezTo>
                    <a:pt x="56" y="57"/>
                    <a:pt x="37" y="150"/>
                    <a:pt x="0" y="224"/>
                  </a:cubicBezTo>
                  <a:lnTo>
                    <a:pt x="38003" y="38246"/>
                  </a:lnTo>
                  <a:cubicBezTo>
                    <a:pt x="38097" y="38246"/>
                    <a:pt x="38190" y="38190"/>
                    <a:pt x="38264" y="3817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59630" y="768764"/>
              <a:ext cx="1205707" cy="1205707"/>
            </a:xfrm>
            <a:custGeom>
              <a:rect b="b" l="l" r="r" t="t"/>
              <a:pathLst>
                <a:path extrusionOk="0" h="37036" w="37036">
                  <a:moveTo>
                    <a:pt x="75" y="0"/>
                  </a:moveTo>
                  <a:cubicBezTo>
                    <a:pt x="38" y="94"/>
                    <a:pt x="19" y="168"/>
                    <a:pt x="1" y="261"/>
                  </a:cubicBezTo>
                  <a:lnTo>
                    <a:pt x="36775" y="37036"/>
                  </a:lnTo>
                  <a:cubicBezTo>
                    <a:pt x="36850" y="37017"/>
                    <a:pt x="36943" y="36980"/>
                    <a:pt x="37036" y="36961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44492" y="829967"/>
              <a:ext cx="1158470" cy="1159056"/>
            </a:xfrm>
            <a:custGeom>
              <a:rect b="b" l="l" r="r" t="t"/>
              <a:pathLst>
                <a:path extrusionOk="0" h="35603" w="35585">
                  <a:moveTo>
                    <a:pt x="75" y="0"/>
                  </a:moveTo>
                  <a:lnTo>
                    <a:pt x="0" y="279"/>
                  </a:lnTo>
                  <a:lnTo>
                    <a:pt x="35342" y="35603"/>
                  </a:lnTo>
                  <a:cubicBezTo>
                    <a:pt x="35417" y="35603"/>
                    <a:pt x="35528" y="35565"/>
                    <a:pt x="35584" y="35547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32967" y="895402"/>
              <a:ext cx="1105763" cy="1103907"/>
            </a:xfrm>
            <a:custGeom>
              <a:rect b="b" l="l" r="r" t="t"/>
              <a:pathLst>
                <a:path extrusionOk="0" h="33909" w="33966">
                  <a:moveTo>
                    <a:pt x="56" y="0"/>
                  </a:moveTo>
                  <a:cubicBezTo>
                    <a:pt x="19" y="93"/>
                    <a:pt x="19" y="186"/>
                    <a:pt x="1" y="279"/>
                  </a:cubicBezTo>
                  <a:lnTo>
                    <a:pt x="33649" y="33909"/>
                  </a:lnTo>
                  <a:cubicBezTo>
                    <a:pt x="33761" y="33909"/>
                    <a:pt x="33854" y="33909"/>
                    <a:pt x="33965" y="33890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26293" y="963866"/>
              <a:ext cx="1042769" cy="1042672"/>
            </a:xfrm>
            <a:custGeom>
              <a:rect b="b" l="l" r="r" t="t"/>
              <a:pathLst>
                <a:path extrusionOk="0" h="32028" w="32031">
                  <a:moveTo>
                    <a:pt x="20" y="0"/>
                  </a:moveTo>
                  <a:cubicBezTo>
                    <a:pt x="20" y="93"/>
                    <a:pt x="1" y="223"/>
                    <a:pt x="1" y="317"/>
                  </a:cubicBezTo>
                  <a:lnTo>
                    <a:pt x="31714" y="32011"/>
                  </a:lnTo>
                  <a:cubicBezTo>
                    <a:pt x="31751" y="32023"/>
                    <a:pt x="31788" y="32027"/>
                    <a:pt x="31825" y="32027"/>
                  </a:cubicBezTo>
                  <a:cubicBezTo>
                    <a:pt x="31898" y="32027"/>
                    <a:pt x="31968" y="32011"/>
                    <a:pt x="32030" y="32011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24503" y="1038384"/>
              <a:ext cx="970627" cy="970041"/>
            </a:xfrm>
            <a:custGeom>
              <a:rect b="b" l="l" r="r" t="t"/>
              <a:pathLst>
                <a:path extrusionOk="0" h="29797" w="29815">
                  <a:moveTo>
                    <a:pt x="0" y="0"/>
                  </a:moveTo>
                  <a:lnTo>
                    <a:pt x="0" y="317"/>
                  </a:lnTo>
                  <a:lnTo>
                    <a:pt x="29480" y="29796"/>
                  </a:lnTo>
                  <a:lnTo>
                    <a:pt x="29815" y="29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628116" y="1118339"/>
              <a:ext cx="886440" cy="886440"/>
            </a:xfrm>
            <a:custGeom>
              <a:rect b="b" l="l" r="r" t="t"/>
              <a:pathLst>
                <a:path extrusionOk="0" h="27229" w="27229">
                  <a:moveTo>
                    <a:pt x="1" y="1"/>
                  </a:moveTo>
                  <a:lnTo>
                    <a:pt x="1" y="1"/>
                  </a:lnTo>
                  <a:cubicBezTo>
                    <a:pt x="19" y="150"/>
                    <a:pt x="38" y="261"/>
                    <a:pt x="38" y="373"/>
                  </a:cubicBezTo>
                  <a:lnTo>
                    <a:pt x="26856" y="27210"/>
                  </a:lnTo>
                  <a:cubicBezTo>
                    <a:pt x="26968" y="27228"/>
                    <a:pt x="27079" y="27228"/>
                    <a:pt x="27228" y="2722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639641" y="1207410"/>
              <a:ext cx="786464" cy="785845"/>
            </a:xfrm>
            <a:custGeom>
              <a:rect b="b" l="l" r="r" t="t"/>
              <a:pathLst>
                <a:path extrusionOk="0" h="24139" w="24158">
                  <a:moveTo>
                    <a:pt x="0" y="1"/>
                  </a:moveTo>
                  <a:lnTo>
                    <a:pt x="0" y="1"/>
                  </a:lnTo>
                  <a:cubicBezTo>
                    <a:pt x="38" y="131"/>
                    <a:pt x="56" y="280"/>
                    <a:pt x="75" y="392"/>
                  </a:cubicBezTo>
                  <a:lnTo>
                    <a:pt x="23766" y="24064"/>
                  </a:lnTo>
                  <a:cubicBezTo>
                    <a:pt x="23897" y="24102"/>
                    <a:pt x="24046" y="24120"/>
                    <a:pt x="24157" y="241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663276" y="1306767"/>
              <a:ext cx="662852" cy="662885"/>
            </a:xfrm>
            <a:custGeom>
              <a:rect b="b" l="l" r="r" t="t"/>
              <a:pathLst>
                <a:path extrusionOk="0" h="20362" w="20361">
                  <a:moveTo>
                    <a:pt x="0" y="1"/>
                  </a:moveTo>
                  <a:lnTo>
                    <a:pt x="0" y="1"/>
                  </a:lnTo>
                  <a:cubicBezTo>
                    <a:pt x="56" y="168"/>
                    <a:pt x="93" y="336"/>
                    <a:pt x="130" y="466"/>
                  </a:cubicBezTo>
                  <a:lnTo>
                    <a:pt x="19895" y="20231"/>
                  </a:lnTo>
                  <a:cubicBezTo>
                    <a:pt x="20063" y="20268"/>
                    <a:pt x="20193" y="20324"/>
                    <a:pt x="20360" y="2036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06899" y="1427970"/>
              <a:ext cx="498645" cy="498645"/>
            </a:xfrm>
            <a:custGeom>
              <a:rect b="b" l="l" r="r" t="t"/>
              <a:pathLst>
                <a:path extrusionOk="0" h="15317" w="15317">
                  <a:moveTo>
                    <a:pt x="0" y="0"/>
                  </a:moveTo>
                  <a:lnTo>
                    <a:pt x="0" y="0"/>
                  </a:lnTo>
                  <a:cubicBezTo>
                    <a:pt x="112" y="205"/>
                    <a:pt x="186" y="409"/>
                    <a:pt x="298" y="614"/>
                  </a:cubicBezTo>
                  <a:lnTo>
                    <a:pt x="14721" y="15038"/>
                  </a:lnTo>
                  <a:cubicBezTo>
                    <a:pt x="14926" y="15131"/>
                    <a:pt x="15112" y="15224"/>
                    <a:pt x="15317" y="153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811694" y="1609106"/>
              <a:ext cx="211510" cy="211477"/>
            </a:xfrm>
            <a:custGeom>
              <a:rect b="b" l="l" r="r" t="t"/>
              <a:pathLst>
                <a:path extrusionOk="0" h="6496" w="6497">
                  <a:moveTo>
                    <a:pt x="1" y="1"/>
                  </a:moveTo>
                  <a:cubicBezTo>
                    <a:pt x="392" y="540"/>
                    <a:pt x="801" y="1061"/>
                    <a:pt x="1211" y="1545"/>
                  </a:cubicBezTo>
                  <a:lnTo>
                    <a:pt x="4989" y="5305"/>
                  </a:lnTo>
                  <a:cubicBezTo>
                    <a:pt x="5472" y="5733"/>
                    <a:pt x="5975" y="6124"/>
                    <a:pt x="6496" y="64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1" name="Google Shape;361;p13"/>
          <p:cNvSpPr txBox="1"/>
          <p:nvPr>
            <p:ph type="title"/>
          </p:nvPr>
        </p:nvSpPr>
        <p:spPr>
          <a:xfrm>
            <a:off x="3872700" y="2704675"/>
            <a:ext cx="3602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 b="1" sz="2100">
                <a:latin typeface="Barlow"/>
                <a:ea typeface="Barlow"/>
                <a:cs typeface="Barlow"/>
                <a:sym typeface="Barlow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362" name="Google Shape;362;p13"/>
          <p:cNvSpPr txBox="1"/>
          <p:nvPr>
            <p:ph idx="1" type="subTitle"/>
          </p:nvPr>
        </p:nvSpPr>
        <p:spPr>
          <a:xfrm>
            <a:off x="3486300" y="567600"/>
            <a:ext cx="4374900" cy="18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lt1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4"/>
          <p:cNvSpPr txBox="1"/>
          <p:nvPr>
            <p:ph idx="1" type="subTitle"/>
          </p:nvPr>
        </p:nvSpPr>
        <p:spPr>
          <a:xfrm>
            <a:off x="408250" y="381132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14"/>
          <p:cNvSpPr txBox="1"/>
          <p:nvPr>
            <p:ph idx="2" type="subTitle"/>
          </p:nvPr>
        </p:nvSpPr>
        <p:spPr>
          <a:xfrm>
            <a:off x="408250" y="225122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14"/>
          <p:cNvSpPr/>
          <p:nvPr/>
        </p:nvSpPr>
        <p:spPr>
          <a:xfrm flipH="1" rot="558209">
            <a:off x="-806164" y="-1681105"/>
            <a:ext cx="2057275" cy="4821459"/>
          </a:xfrm>
          <a:custGeom>
            <a:rect b="b" l="l" r="r" t="t"/>
            <a:pathLst>
              <a:path extrusionOk="0" h="125599" w="49036">
                <a:moveTo>
                  <a:pt x="18314" y="0"/>
                </a:moveTo>
                <a:cubicBezTo>
                  <a:pt x="16921" y="0"/>
                  <a:pt x="15545" y="200"/>
                  <a:pt x="14244" y="701"/>
                </a:cubicBezTo>
                <a:cubicBezTo>
                  <a:pt x="10408" y="2202"/>
                  <a:pt x="8140" y="6138"/>
                  <a:pt x="6505" y="9907"/>
                </a:cubicBezTo>
                <a:cubicBezTo>
                  <a:pt x="1402" y="21716"/>
                  <a:pt x="1" y="36093"/>
                  <a:pt x="6972" y="46901"/>
                </a:cubicBezTo>
                <a:cubicBezTo>
                  <a:pt x="9641" y="51037"/>
                  <a:pt x="13510" y="54706"/>
                  <a:pt x="14077" y="59576"/>
                </a:cubicBezTo>
                <a:cubicBezTo>
                  <a:pt x="14644" y="64180"/>
                  <a:pt x="12143" y="68683"/>
                  <a:pt x="12676" y="73253"/>
                </a:cubicBezTo>
                <a:cubicBezTo>
                  <a:pt x="13410" y="79390"/>
                  <a:pt x="19348" y="83593"/>
                  <a:pt x="21382" y="89398"/>
                </a:cubicBezTo>
                <a:cubicBezTo>
                  <a:pt x="22216" y="91699"/>
                  <a:pt x="22383" y="94234"/>
                  <a:pt x="21916" y="96603"/>
                </a:cubicBezTo>
                <a:cubicBezTo>
                  <a:pt x="21182" y="100372"/>
                  <a:pt x="18914" y="103474"/>
                  <a:pt x="17913" y="107110"/>
                </a:cubicBezTo>
                <a:cubicBezTo>
                  <a:pt x="16312" y="112948"/>
                  <a:pt x="18180" y="118418"/>
                  <a:pt x="20749" y="123622"/>
                </a:cubicBezTo>
                <a:cubicBezTo>
                  <a:pt x="21082" y="124289"/>
                  <a:pt x="21483" y="124990"/>
                  <a:pt x="22083" y="125423"/>
                </a:cubicBezTo>
                <a:cubicBezTo>
                  <a:pt x="22221" y="125534"/>
                  <a:pt x="22405" y="125599"/>
                  <a:pt x="22559" y="125599"/>
                </a:cubicBezTo>
                <a:cubicBezTo>
                  <a:pt x="22591" y="125599"/>
                  <a:pt x="22621" y="125596"/>
                  <a:pt x="22650" y="125590"/>
                </a:cubicBezTo>
                <a:cubicBezTo>
                  <a:pt x="23017" y="125557"/>
                  <a:pt x="23217" y="125090"/>
                  <a:pt x="23317" y="124656"/>
                </a:cubicBezTo>
                <a:cubicBezTo>
                  <a:pt x="23484" y="123555"/>
                  <a:pt x="23084" y="122488"/>
                  <a:pt x="22984" y="121387"/>
                </a:cubicBezTo>
                <a:cubicBezTo>
                  <a:pt x="22850" y="120253"/>
                  <a:pt x="22884" y="119119"/>
                  <a:pt x="23050" y="117985"/>
                </a:cubicBezTo>
                <a:cubicBezTo>
                  <a:pt x="23717" y="113782"/>
                  <a:pt x="26653" y="110946"/>
                  <a:pt x="28654" y="107310"/>
                </a:cubicBezTo>
                <a:cubicBezTo>
                  <a:pt x="30989" y="103107"/>
                  <a:pt x="31723" y="98037"/>
                  <a:pt x="30656" y="93367"/>
                </a:cubicBezTo>
                <a:cubicBezTo>
                  <a:pt x="29555" y="88630"/>
                  <a:pt x="26753" y="84194"/>
                  <a:pt x="27220" y="79390"/>
                </a:cubicBezTo>
                <a:cubicBezTo>
                  <a:pt x="27654" y="75087"/>
                  <a:pt x="30589" y="71418"/>
                  <a:pt x="31356" y="67115"/>
                </a:cubicBezTo>
                <a:cubicBezTo>
                  <a:pt x="31890" y="64046"/>
                  <a:pt x="31189" y="60877"/>
                  <a:pt x="31323" y="57708"/>
                </a:cubicBezTo>
                <a:cubicBezTo>
                  <a:pt x="31523" y="51604"/>
                  <a:pt x="34759" y="46033"/>
                  <a:pt x="38561" y="41263"/>
                </a:cubicBezTo>
                <a:cubicBezTo>
                  <a:pt x="41697" y="37360"/>
                  <a:pt x="45366" y="33691"/>
                  <a:pt x="47101" y="29021"/>
                </a:cubicBezTo>
                <a:cubicBezTo>
                  <a:pt x="49036" y="24218"/>
                  <a:pt x="48502" y="18514"/>
                  <a:pt x="45533" y="14311"/>
                </a:cubicBezTo>
                <a:cubicBezTo>
                  <a:pt x="44265" y="12509"/>
                  <a:pt x="42664" y="11008"/>
                  <a:pt x="40996" y="9674"/>
                </a:cubicBezTo>
                <a:cubicBezTo>
                  <a:pt x="35593" y="5304"/>
                  <a:pt x="29255" y="1902"/>
                  <a:pt x="22483" y="501"/>
                </a:cubicBezTo>
                <a:cubicBezTo>
                  <a:pt x="21116" y="200"/>
                  <a:pt x="19706" y="0"/>
                  <a:pt x="1831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4"/>
          <p:cNvSpPr/>
          <p:nvPr/>
        </p:nvSpPr>
        <p:spPr>
          <a:xfrm flipH="1" rot="558274">
            <a:off x="8435473" y="3254647"/>
            <a:ext cx="1354171" cy="3173560"/>
          </a:xfrm>
          <a:custGeom>
            <a:rect b="b" l="l" r="r" t="t"/>
            <a:pathLst>
              <a:path extrusionOk="0" h="125599" w="49036">
                <a:moveTo>
                  <a:pt x="18314" y="0"/>
                </a:moveTo>
                <a:cubicBezTo>
                  <a:pt x="16921" y="0"/>
                  <a:pt x="15545" y="200"/>
                  <a:pt x="14244" y="701"/>
                </a:cubicBezTo>
                <a:cubicBezTo>
                  <a:pt x="10408" y="2202"/>
                  <a:pt x="8140" y="6138"/>
                  <a:pt x="6505" y="9907"/>
                </a:cubicBezTo>
                <a:cubicBezTo>
                  <a:pt x="1402" y="21716"/>
                  <a:pt x="1" y="36093"/>
                  <a:pt x="6972" y="46901"/>
                </a:cubicBezTo>
                <a:cubicBezTo>
                  <a:pt x="9641" y="51037"/>
                  <a:pt x="13510" y="54706"/>
                  <a:pt x="14077" y="59576"/>
                </a:cubicBezTo>
                <a:cubicBezTo>
                  <a:pt x="14644" y="64180"/>
                  <a:pt x="12143" y="68683"/>
                  <a:pt x="12676" y="73253"/>
                </a:cubicBezTo>
                <a:cubicBezTo>
                  <a:pt x="13410" y="79390"/>
                  <a:pt x="19348" y="83593"/>
                  <a:pt x="21382" y="89398"/>
                </a:cubicBezTo>
                <a:cubicBezTo>
                  <a:pt x="22216" y="91699"/>
                  <a:pt x="22383" y="94234"/>
                  <a:pt x="21916" y="96603"/>
                </a:cubicBezTo>
                <a:cubicBezTo>
                  <a:pt x="21182" y="100372"/>
                  <a:pt x="18914" y="103474"/>
                  <a:pt x="17913" y="107110"/>
                </a:cubicBezTo>
                <a:cubicBezTo>
                  <a:pt x="16312" y="112948"/>
                  <a:pt x="18180" y="118418"/>
                  <a:pt x="20749" y="123622"/>
                </a:cubicBezTo>
                <a:cubicBezTo>
                  <a:pt x="21082" y="124289"/>
                  <a:pt x="21483" y="124990"/>
                  <a:pt x="22083" y="125423"/>
                </a:cubicBezTo>
                <a:cubicBezTo>
                  <a:pt x="22221" y="125534"/>
                  <a:pt x="22405" y="125599"/>
                  <a:pt x="22559" y="125599"/>
                </a:cubicBezTo>
                <a:cubicBezTo>
                  <a:pt x="22591" y="125599"/>
                  <a:pt x="22621" y="125596"/>
                  <a:pt x="22650" y="125590"/>
                </a:cubicBezTo>
                <a:cubicBezTo>
                  <a:pt x="23017" y="125557"/>
                  <a:pt x="23217" y="125090"/>
                  <a:pt x="23317" y="124656"/>
                </a:cubicBezTo>
                <a:cubicBezTo>
                  <a:pt x="23484" y="123555"/>
                  <a:pt x="23084" y="122488"/>
                  <a:pt x="22984" y="121387"/>
                </a:cubicBezTo>
                <a:cubicBezTo>
                  <a:pt x="22850" y="120253"/>
                  <a:pt x="22884" y="119119"/>
                  <a:pt x="23050" y="117985"/>
                </a:cubicBezTo>
                <a:cubicBezTo>
                  <a:pt x="23717" y="113782"/>
                  <a:pt x="26653" y="110946"/>
                  <a:pt x="28654" y="107310"/>
                </a:cubicBezTo>
                <a:cubicBezTo>
                  <a:pt x="30989" y="103107"/>
                  <a:pt x="31723" y="98037"/>
                  <a:pt x="30656" y="93367"/>
                </a:cubicBezTo>
                <a:cubicBezTo>
                  <a:pt x="29555" y="88630"/>
                  <a:pt x="26753" y="84194"/>
                  <a:pt x="27220" y="79390"/>
                </a:cubicBezTo>
                <a:cubicBezTo>
                  <a:pt x="27654" y="75087"/>
                  <a:pt x="30589" y="71418"/>
                  <a:pt x="31356" y="67115"/>
                </a:cubicBezTo>
                <a:cubicBezTo>
                  <a:pt x="31890" y="64046"/>
                  <a:pt x="31189" y="60877"/>
                  <a:pt x="31323" y="57708"/>
                </a:cubicBezTo>
                <a:cubicBezTo>
                  <a:pt x="31523" y="51604"/>
                  <a:pt x="34759" y="46033"/>
                  <a:pt x="38561" y="41263"/>
                </a:cubicBezTo>
                <a:cubicBezTo>
                  <a:pt x="41697" y="37360"/>
                  <a:pt x="45366" y="33691"/>
                  <a:pt x="47101" y="29021"/>
                </a:cubicBezTo>
                <a:cubicBezTo>
                  <a:pt x="49036" y="24218"/>
                  <a:pt x="48502" y="18514"/>
                  <a:pt x="45533" y="14311"/>
                </a:cubicBezTo>
                <a:cubicBezTo>
                  <a:pt x="44265" y="12509"/>
                  <a:pt x="42664" y="11008"/>
                  <a:pt x="40996" y="9674"/>
                </a:cubicBezTo>
                <a:cubicBezTo>
                  <a:pt x="35593" y="5304"/>
                  <a:pt x="29255" y="1902"/>
                  <a:pt x="22483" y="501"/>
                </a:cubicBezTo>
                <a:cubicBezTo>
                  <a:pt x="21116" y="200"/>
                  <a:pt x="19706" y="0"/>
                  <a:pt x="1831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4"/>
          <p:cNvSpPr/>
          <p:nvPr/>
        </p:nvSpPr>
        <p:spPr>
          <a:xfrm flipH="1">
            <a:off x="2741848" y="4672797"/>
            <a:ext cx="659802" cy="167000"/>
          </a:xfrm>
          <a:custGeom>
            <a:rect b="b" l="l" r="r" t="t"/>
            <a:pathLst>
              <a:path extrusionOk="0" h="8915" w="35227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4"/>
          <p:cNvSpPr/>
          <p:nvPr/>
        </p:nvSpPr>
        <p:spPr>
          <a:xfrm>
            <a:off x="5575075" y="427663"/>
            <a:ext cx="880675" cy="222875"/>
          </a:xfrm>
          <a:custGeom>
            <a:rect b="b" l="l" r="r" t="t"/>
            <a:pathLst>
              <a:path extrusionOk="0" h="8915" w="35227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rgbClr val="F6F1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0" name="Google Shape;370;p14"/>
          <p:cNvGrpSpPr/>
          <p:nvPr/>
        </p:nvGrpSpPr>
        <p:grpSpPr>
          <a:xfrm flipH="1">
            <a:off x="7396778" y="-646135"/>
            <a:ext cx="1947310" cy="1947310"/>
            <a:chOff x="624503" y="61115"/>
            <a:chExt cx="1947310" cy="1947310"/>
          </a:xfrm>
        </p:grpSpPr>
        <p:sp>
          <p:nvSpPr>
            <p:cNvPr id="371" name="Google Shape;371;p14"/>
            <p:cNvSpPr/>
            <p:nvPr/>
          </p:nvSpPr>
          <p:spPr>
            <a:xfrm>
              <a:off x="2048296" y="171379"/>
              <a:ext cx="413839" cy="413221"/>
            </a:xfrm>
            <a:custGeom>
              <a:rect b="b" l="l" r="r" t="t"/>
              <a:pathLst>
                <a:path extrusionOk="0" h="12693" w="12712">
                  <a:moveTo>
                    <a:pt x="0" y="0"/>
                  </a:moveTo>
                  <a:lnTo>
                    <a:pt x="12712" y="12693"/>
                  </a:lnTo>
                  <a:cubicBezTo>
                    <a:pt x="12600" y="12469"/>
                    <a:pt x="12451" y="12228"/>
                    <a:pt x="12339" y="12004"/>
                  </a:cubicBezTo>
                  <a:lnTo>
                    <a:pt x="726" y="391"/>
                  </a:lnTo>
                  <a:cubicBezTo>
                    <a:pt x="503" y="242"/>
                    <a:pt x="261" y="13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1913778" y="112617"/>
              <a:ext cx="605914" cy="605881"/>
            </a:xfrm>
            <a:custGeom>
              <a:rect b="b" l="l" r="r" t="t"/>
              <a:pathLst>
                <a:path extrusionOk="0" h="18611" w="18612">
                  <a:moveTo>
                    <a:pt x="1" y="0"/>
                  </a:moveTo>
                  <a:lnTo>
                    <a:pt x="18612" y="18611"/>
                  </a:lnTo>
                  <a:cubicBezTo>
                    <a:pt x="18556" y="18481"/>
                    <a:pt x="18500" y="18313"/>
                    <a:pt x="18444" y="18127"/>
                  </a:cubicBezTo>
                  <a:lnTo>
                    <a:pt x="503" y="186"/>
                  </a:lnTo>
                  <a:cubicBezTo>
                    <a:pt x="354" y="130"/>
                    <a:pt x="150" y="74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1807747" y="84132"/>
              <a:ext cx="742254" cy="742221"/>
            </a:xfrm>
            <a:custGeom>
              <a:rect b="b" l="l" r="r" t="t"/>
              <a:pathLst>
                <a:path extrusionOk="0" h="22799" w="22800">
                  <a:moveTo>
                    <a:pt x="1" y="0"/>
                  </a:moveTo>
                  <a:lnTo>
                    <a:pt x="22799" y="22799"/>
                  </a:lnTo>
                  <a:cubicBezTo>
                    <a:pt x="22743" y="22650"/>
                    <a:pt x="22725" y="22519"/>
                    <a:pt x="22706" y="22370"/>
                  </a:cubicBezTo>
                  <a:lnTo>
                    <a:pt x="410" y="93"/>
                  </a:lnTo>
                  <a:cubicBezTo>
                    <a:pt x="280" y="75"/>
                    <a:pt x="131" y="19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1715063" y="68375"/>
              <a:ext cx="850076" cy="849458"/>
            </a:xfrm>
            <a:custGeom>
              <a:rect b="b" l="l" r="r" t="t"/>
              <a:pathLst>
                <a:path extrusionOk="0" h="26093" w="26112">
                  <a:moveTo>
                    <a:pt x="1" y="0"/>
                  </a:moveTo>
                  <a:lnTo>
                    <a:pt x="26111" y="26093"/>
                  </a:lnTo>
                  <a:cubicBezTo>
                    <a:pt x="26111" y="25981"/>
                    <a:pt x="26093" y="25869"/>
                    <a:pt x="26056" y="25739"/>
                  </a:cubicBezTo>
                  <a:lnTo>
                    <a:pt x="373" y="38"/>
                  </a:lnTo>
                  <a:cubicBezTo>
                    <a:pt x="261" y="19"/>
                    <a:pt x="131" y="19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1632047" y="61115"/>
              <a:ext cx="939147" cy="939114"/>
            </a:xfrm>
            <a:custGeom>
              <a:rect b="b" l="l" r="r" t="t"/>
              <a:pathLst>
                <a:path extrusionOk="0" h="28847" w="28848">
                  <a:moveTo>
                    <a:pt x="1" y="0"/>
                  </a:moveTo>
                  <a:lnTo>
                    <a:pt x="28848" y="28847"/>
                  </a:lnTo>
                  <a:lnTo>
                    <a:pt x="28848" y="28549"/>
                  </a:lnTo>
                  <a:lnTo>
                    <a:pt x="354" y="37"/>
                  </a:lnTo>
                  <a:cubicBezTo>
                    <a:pt x="224" y="37"/>
                    <a:pt x="113" y="37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1555706" y="62320"/>
              <a:ext cx="1016107" cy="1016074"/>
            </a:xfrm>
            <a:custGeom>
              <a:rect b="b" l="l" r="r" t="t"/>
              <a:pathLst>
                <a:path extrusionOk="0" h="31211" w="31212">
                  <a:moveTo>
                    <a:pt x="317" y="0"/>
                  </a:moveTo>
                  <a:cubicBezTo>
                    <a:pt x="206" y="0"/>
                    <a:pt x="113" y="0"/>
                    <a:pt x="1" y="19"/>
                  </a:cubicBezTo>
                  <a:lnTo>
                    <a:pt x="31193" y="31211"/>
                  </a:lnTo>
                  <a:cubicBezTo>
                    <a:pt x="31193" y="31099"/>
                    <a:pt x="31211" y="30987"/>
                    <a:pt x="31211" y="30894"/>
                  </a:cubicBezTo>
                  <a:lnTo>
                    <a:pt x="317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1484215" y="66552"/>
              <a:ext cx="1082128" cy="1081510"/>
            </a:xfrm>
            <a:custGeom>
              <a:rect b="b" l="l" r="r" t="t"/>
              <a:pathLst>
                <a:path extrusionOk="0" h="33221" w="33240">
                  <a:moveTo>
                    <a:pt x="299" y="1"/>
                  </a:moveTo>
                  <a:cubicBezTo>
                    <a:pt x="206" y="1"/>
                    <a:pt x="112" y="19"/>
                    <a:pt x="1" y="19"/>
                  </a:cubicBezTo>
                  <a:lnTo>
                    <a:pt x="33202" y="33221"/>
                  </a:lnTo>
                  <a:cubicBezTo>
                    <a:pt x="33221" y="33146"/>
                    <a:pt x="33240" y="33053"/>
                    <a:pt x="33240" y="32942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1417575" y="76254"/>
              <a:ext cx="1139685" cy="1139067"/>
            </a:xfrm>
            <a:custGeom>
              <a:rect b="b" l="l" r="r" t="t"/>
              <a:pathLst>
                <a:path extrusionOk="0" h="34989" w="35008">
                  <a:moveTo>
                    <a:pt x="280" y="0"/>
                  </a:moveTo>
                  <a:cubicBezTo>
                    <a:pt x="187" y="38"/>
                    <a:pt x="94" y="56"/>
                    <a:pt x="1" y="56"/>
                  </a:cubicBezTo>
                  <a:lnTo>
                    <a:pt x="34952" y="34989"/>
                  </a:lnTo>
                  <a:lnTo>
                    <a:pt x="35008" y="3470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1355786" y="90187"/>
              <a:ext cx="1188160" cy="1188160"/>
            </a:xfrm>
            <a:custGeom>
              <a:rect b="b" l="l" r="r" t="t"/>
              <a:pathLst>
                <a:path extrusionOk="0" h="36497" w="36497">
                  <a:moveTo>
                    <a:pt x="242" y="0"/>
                  </a:moveTo>
                  <a:cubicBezTo>
                    <a:pt x="149" y="19"/>
                    <a:pt x="56" y="38"/>
                    <a:pt x="0" y="75"/>
                  </a:cubicBezTo>
                  <a:lnTo>
                    <a:pt x="36422" y="36496"/>
                  </a:lnTo>
                  <a:cubicBezTo>
                    <a:pt x="36440" y="36403"/>
                    <a:pt x="36477" y="36310"/>
                    <a:pt x="36496" y="36236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1295787" y="106530"/>
              <a:ext cx="1231165" cy="1230579"/>
            </a:xfrm>
            <a:custGeom>
              <a:rect b="b" l="l" r="r" t="t"/>
              <a:pathLst>
                <a:path extrusionOk="0" h="37800" w="37818">
                  <a:moveTo>
                    <a:pt x="261" y="1"/>
                  </a:moveTo>
                  <a:cubicBezTo>
                    <a:pt x="168" y="38"/>
                    <a:pt x="94" y="57"/>
                    <a:pt x="1" y="75"/>
                  </a:cubicBezTo>
                  <a:lnTo>
                    <a:pt x="37725" y="37799"/>
                  </a:lnTo>
                  <a:cubicBezTo>
                    <a:pt x="37762" y="37744"/>
                    <a:pt x="37781" y="37651"/>
                    <a:pt x="37818" y="37576"/>
                  </a:cubicBezTo>
                  <a:lnTo>
                    <a:pt x="261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1239467" y="126551"/>
              <a:ext cx="1267496" cy="1266910"/>
            </a:xfrm>
            <a:custGeom>
              <a:rect b="b" l="l" r="r" t="t"/>
              <a:pathLst>
                <a:path extrusionOk="0" h="38916" w="38934">
                  <a:moveTo>
                    <a:pt x="242" y="0"/>
                  </a:moveTo>
                  <a:cubicBezTo>
                    <a:pt x="168" y="19"/>
                    <a:pt x="75" y="75"/>
                    <a:pt x="0" y="93"/>
                  </a:cubicBezTo>
                  <a:lnTo>
                    <a:pt x="38841" y="38915"/>
                  </a:lnTo>
                  <a:cubicBezTo>
                    <a:pt x="38878" y="38841"/>
                    <a:pt x="38897" y="38785"/>
                    <a:pt x="38934" y="38710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1186142" y="148949"/>
              <a:ext cx="1297805" cy="1299042"/>
            </a:xfrm>
            <a:custGeom>
              <a:rect b="b" l="l" r="r" t="t"/>
              <a:pathLst>
                <a:path extrusionOk="0" h="39903" w="39865">
                  <a:moveTo>
                    <a:pt x="224" y="1"/>
                  </a:moveTo>
                  <a:cubicBezTo>
                    <a:pt x="149" y="38"/>
                    <a:pt x="93" y="75"/>
                    <a:pt x="0" y="131"/>
                  </a:cubicBezTo>
                  <a:lnTo>
                    <a:pt x="39772" y="39902"/>
                  </a:lnTo>
                  <a:cubicBezTo>
                    <a:pt x="39790" y="39809"/>
                    <a:pt x="39846" y="39735"/>
                    <a:pt x="39865" y="39679"/>
                  </a:cubicBezTo>
                  <a:lnTo>
                    <a:pt x="224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1135258" y="174993"/>
              <a:ext cx="1323849" cy="1323882"/>
            </a:xfrm>
            <a:custGeom>
              <a:rect b="b" l="l" r="r" t="t"/>
              <a:pathLst>
                <a:path extrusionOk="0" h="40666" w="40665">
                  <a:moveTo>
                    <a:pt x="205" y="1"/>
                  </a:moveTo>
                  <a:cubicBezTo>
                    <a:pt x="130" y="38"/>
                    <a:pt x="74" y="75"/>
                    <a:pt x="0" y="113"/>
                  </a:cubicBezTo>
                  <a:lnTo>
                    <a:pt x="40553" y="40665"/>
                  </a:lnTo>
                  <a:cubicBezTo>
                    <a:pt x="40572" y="40591"/>
                    <a:pt x="40609" y="40517"/>
                    <a:pt x="40665" y="40461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1086165" y="202893"/>
              <a:ext cx="1345075" cy="1344456"/>
            </a:xfrm>
            <a:custGeom>
              <a:rect b="b" l="l" r="r" t="t"/>
              <a:pathLst>
                <a:path extrusionOk="0" h="41298" w="41317">
                  <a:moveTo>
                    <a:pt x="205" y="0"/>
                  </a:moveTo>
                  <a:cubicBezTo>
                    <a:pt x="131" y="56"/>
                    <a:pt x="56" y="93"/>
                    <a:pt x="1" y="112"/>
                  </a:cubicBezTo>
                  <a:lnTo>
                    <a:pt x="41168" y="41297"/>
                  </a:lnTo>
                  <a:lnTo>
                    <a:pt x="41316" y="41093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1040132" y="233169"/>
              <a:ext cx="1360799" cy="1360832"/>
            </a:xfrm>
            <a:custGeom>
              <a:rect b="b" l="l" r="r" t="t"/>
              <a:pathLst>
                <a:path extrusionOk="0" h="41801" w="41800">
                  <a:moveTo>
                    <a:pt x="205" y="1"/>
                  </a:moveTo>
                  <a:cubicBezTo>
                    <a:pt x="130" y="56"/>
                    <a:pt x="56" y="94"/>
                    <a:pt x="0" y="131"/>
                  </a:cubicBezTo>
                  <a:lnTo>
                    <a:pt x="41670" y="41800"/>
                  </a:lnTo>
                  <a:cubicBezTo>
                    <a:pt x="41707" y="41707"/>
                    <a:pt x="41744" y="41651"/>
                    <a:pt x="41800" y="41596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995890" y="265268"/>
              <a:ext cx="1372323" cy="1372356"/>
            </a:xfrm>
            <a:custGeom>
              <a:rect b="b" l="l" r="r" t="t"/>
              <a:pathLst>
                <a:path extrusionOk="0" h="42155" w="42154">
                  <a:moveTo>
                    <a:pt x="187" y="1"/>
                  </a:moveTo>
                  <a:cubicBezTo>
                    <a:pt x="112" y="38"/>
                    <a:pt x="75" y="94"/>
                    <a:pt x="1" y="131"/>
                  </a:cubicBezTo>
                  <a:lnTo>
                    <a:pt x="42005" y="42154"/>
                  </a:lnTo>
                  <a:cubicBezTo>
                    <a:pt x="42061" y="42080"/>
                    <a:pt x="42098" y="42024"/>
                    <a:pt x="42154" y="41968"/>
                  </a:cubicBezTo>
                  <a:lnTo>
                    <a:pt x="18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954676" y="299809"/>
              <a:ext cx="1379616" cy="1380234"/>
            </a:xfrm>
            <a:custGeom>
              <a:rect b="b" l="l" r="r" t="t"/>
              <a:pathLst>
                <a:path extrusionOk="0" h="42397" w="42378">
                  <a:moveTo>
                    <a:pt x="168" y="1"/>
                  </a:moveTo>
                  <a:cubicBezTo>
                    <a:pt x="94" y="57"/>
                    <a:pt x="57" y="94"/>
                    <a:pt x="1" y="168"/>
                  </a:cubicBezTo>
                  <a:lnTo>
                    <a:pt x="42229" y="42396"/>
                  </a:lnTo>
                  <a:cubicBezTo>
                    <a:pt x="42247" y="42322"/>
                    <a:pt x="42303" y="42247"/>
                    <a:pt x="42378" y="42210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914698" y="336791"/>
              <a:ext cx="1382025" cy="1382611"/>
            </a:xfrm>
            <a:custGeom>
              <a:rect b="b" l="l" r="r" t="t"/>
              <a:pathLst>
                <a:path extrusionOk="0" h="42470" w="42452">
                  <a:moveTo>
                    <a:pt x="168" y="0"/>
                  </a:moveTo>
                  <a:lnTo>
                    <a:pt x="1" y="168"/>
                  </a:lnTo>
                  <a:lnTo>
                    <a:pt x="42303" y="42470"/>
                  </a:lnTo>
                  <a:cubicBezTo>
                    <a:pt x="42340" y="42395"/>
                    <a:pt x="42415" y="42340"/>
                    <a:pt x="42452" y="42284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877130" y="375564"/>
              <a:ext cx="1381439" cy="1380820"/>
            </a:xfrm>
            <a:custGeom>
              <a:rect b="b" l="l" r="r" t="t"/>
              <a:pathLst>
                <a:path extrusionOk="0" h="42415" w="42434">
                  <a:moveTo>
                    <a:pt x="150" y="0"/>
                  </a:moveTo>
                  <a:lnTo>
                    <a:pt x="1" y="168"/>
                  </a:lnTo>
                  <a:lnTo>
                    <a:pt x="42247" y="42414"/>
                  </a:lnTo>
                  <a:cubicBezTo>
                    <a:pt x="42303" y="42358"/>
                    <a:pt x="42359" y="42321"/>
                    <a:pt x="42433" y="42247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842003" y="416746"/>
              <a:ext cx="1375351" cy="1374765"/>
            </a:xfrm>
            <a:custGeom>
              <a:rect b="b" l="l" r="r" t="t"/>
              <a:pathLst>
                <a:path extrusionOk="0" h="42229" w="42247">
                  <a:moveTo>
                    <a:pt x="149" y="1"/>
                  </a:moveTo>
                  <a:cubicBezTo>
                    <a:pt x="93" y="56"/>
                    <a:pt x="56" y="112"/>
                    <a:pt x="0" y="187"/>
                  </a:cubicBezTo>
                  <a:lnTo>
                    <a:pt x="42061" y="42228"/>
                  </a:lnTo>
                  <a:cubicBezTo>
                    <a:pt x="42117" y="42191"/>
                    <a:pt x="42172" y="42154"/>
                    <a:pt x="42247" y="42098"/>
                  </a:cubicBezTo>
                  <a:lnTo>
                    <a:pt x="149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808666" y="459751"/>
              <a:ext cx="1365682" cy="1365682"/>
            </a:xfrm>
            <a:custGeom>
              <a:rect b="b" l="l" r="r" t="t"/>
              <a:pathLst>
                <a:path extrusionOk="0" h="41950" w="41950">
                  <a:moveTo>
                    <a:pt x="150" y="1"/>
                  </a:moveTo>
                  <a:cubicBezTo>
                    <a:pt x="94" y="75"/>
                    <a:pt x="57" y="113"/>
                    <a:pt x="1" y="187"/>
                  </a:cubicBezTo>
                  <a:lnTo>
                    <a:pt x="41763" y="41950"/>
                  </a:lnTo>
                  <a:cubicBezTo>
                    <a:pt x="41801" y="41894"/>
                    <a:pt x="41875" y="41838"/>
                    <a:pt x="41950" y="41801"/>
                  </a:cubicBezTo>
                  <a:lnTo>
                    <a:pt x="150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777186" y="505198"/>
              <a:ext cx="1351716" cy="1351749"/>
            </a:xfrm>
            <a:custGeom>
              <a:rect b="b" l="l" r="r" t="t"/>
              <a:pathLst>
                <a:path extrusionOk="0" h="41522" w="41521">
                  <a:moveTo>
                    <a:pt x="130" y="1"/>
                  </a:moveTo>
                  <a:lnTo>
                    <a:pt x="0" y="206"/>
                  </a:lnTo>
                  <a:lnTo>
                    <a:pt x="41316" y="41521"/>
                  </a:lnTo>
                  <a:cubicBezTo>
                    <a:pt x="41372" y="41447"/>
                    <a:pt x="41446" y="41410"/>
                    <a:pt x="41521" y="41354"/>
                  </a:cubicBezTo>
                  <a:lnTo>
                    <a:pt x="130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748700" y="553087"/>
              <a:ext cx="1332346" cy="1331727"/>
            </a:xfrm>
            <a:custGeom>
              <a:rect b="b" l="l" r="r" t="t"/>
              <a:pathLst>
                <a:path extrusionOk="0" h="40907" w="40926">
                  <a:moveTo>
                    <a:pt x="131" y="0"/>
                  </a:moveTo>
                  <a:cubicBezTo>
                    <a:pt x="75" y="56"/>
                    <a:pt x="56" y="130"/>
                    <a:pt x="0" y="205"/>
                  </a:cubicBezTo>
                  <a:lnTo>
                    <a:pt x="40721" y="40907"/>
                  </a:lnTo>
                  <a:cubicBezTo>
                    <a:pt x="40795" y="40869"/>
                    <a:pt x="40851" y="40813"/>
                    <a:pt x="40925" y="40795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722656" y="602766"/>
              <a:ext cx="1308711" cy="1308092"/>
            </a:xfrm>
            <a:custGeom>
              <a:rect b="b" l="l" r="r" t="t"/>
              <a:pathLst>
                <a:path extrusionOk="0" h="40181" w="40200">
                  <a:moveTo>
                    <a:pt x="112" y="0"/>
                  </a:moveTo>
                  <a:cubicBezTo>
                    <a:pt x="56" y="75"/>
                    <a:pt x="37" y="149"/>
                    <a:pt x="0" y="205"/>
                  </a:cubicBezTo>
                  <a:lnTo>
                    <a:pt x="39957" y="40181"/>
                  </a:lnTo>
                  <a:cubicBezTo>
                    <a:pt x="40032" y="40162"/>
                    <a:pt x="40125" y="40125"/>
                    <a:pt x="40199" y="40088"/>
                  </a:cubicBezTo>
                  <a:lnTo>
                    <a:pt x="112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699021" y="654854"/>
              <a:ext cx="1279021" cy="1280258"/>
            </a:xfrm>
            <a:custGeom>
              <a:rect b="b" l="l" r="r" t="t"/>
              <a:pathLst>
                <a:path extrusionOk="0" h="39326" w="39288">
                  <a:moveTo>
                    <a:pt x="93" y="1"/>
                  </a:moveTo>
                  <a:cubicBezTo>
                    <a:pt x="75" y="75"/>
                    <a:pt x="19" y="168"/>
                    <a:pt x="0" y="243"/>
                  </a:cubicBezTo>
                  <a:lnTo>
                    <a:pt x="39083" y="39325"/>
                  </a:lnTo>
                  <a:cubicBezTo>
                    <a:pt x="39157" y="39307"/>
                    <a:pt x="39213" y="39251"/>
                    <a:pt x="39288" y="3923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677209" y="710588"/>
              <a:ext cx="1245717" cy="1245099"/>
            </a:xfrm>
            <a:custGeom>
              <a:rect b="b" l="l" r="r" t="t"/>
              <a:pathLst>
                <a:path extrusionOk="0" h="38246" w="38265">
                  <a:moveTo>
                    <a:pt x="93" y="1"/>
                  </a:moveTo>
                  <a:cubicBezTo>
                    <a:pt x="56" y="57"/>
                    <a:pt x="37" y="150"/>
                    <a:pt x="0" y="224"/>
                  </a:cubicBezTo>
                  <a:lnTo>
                    <a:pt x="38003" y="38246"/>
                  </a:lnTo>
                  <a:cubicBezTo>
                    <a:pt x="38097" y="38246"/>
                    <a:pt x="38190" y="38190"/>
                    <a:pt x="38264" y="3817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659630" y="768764"/>
              <a:ext cx="1205707" cy="1205707"/>
            </a:xfrm>
            <a:custGeom>
              <a:rect b="b" l="l" r="r" t="t"/>
              <a:pathLst>
                <a:path extrusionOk="0" h="37036" w="37036">
                  <a:moveTo>
                    <a:pt x="75" y="0"/>
                  </a:moveTo>
                  <a:cubicBezTo>
                    <a:pt x="38" y="94"/>
                    <a:pt x="19" y="168"/>
                    <a:pt x="1" y="261"/>
                  </a:cubicBezTo>
                  <a:lnTo>
                    <a:pt x="36775" y="37036"/>
                  </a:lnTo>
                  <a:cubicBezTo>
                    <a:pt x="36850" y="37017"/>
                    <a:pt x="36943" y="36980"/>
                    <a:pt x="37036" y="36961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644492" y="829967"/>
              <a:ext cx="1158470" cy="1159056"/>
            </a:xfrm>
            <a:custGeom>
              <a:rect b="b" l="l" r="r" t="t"/>
              <a:pathLst>
                <a:path extrusionOk="0" h="35603" w="35585">
                  <a:moveTo>
                    <a:pt x="75" y="0"/>
                  </a:moveTo>
                  <a:lnTo>
                    <a:pt x="0" y="279"/>
                  </a:lnTo>
                  <a:lnTo>
                    <a:pt x="35342" y="35603"/>
                  </a:lnTo>
                  <a:cubicBezTo>
                    <a:pt x="35417" y="35603"/>
                    <a:pt x="35528" y="35565"/>
                    <a:pt x="35584" y="35547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632967" y="895402"/>
              <a:ext cx="1105763" cy="1103907"/>
            </a:xfrm>
            <a:custGeom>
              <a:rect b="b" l="l" r="r" t="t"/>
              <a:pathLst>
                <a:path extrusionOk="0" h="33909" w="33966">
                  <a:moveTo>
                    <a:pt x="56" y="0"/>
                  </a:moveTo>
                  <a:cubicBezTo>
                    <a:pt x="19" y="93"/>
                    <a:pt x="19" y="186"/>
                    <a:pt x="1" y="279"/>
                  </a:cubicBezTo>
                  <a:lnTo>
                    <a:pt x="33649" y="33909"/>
                  </a:lnTo>
                  <a:cubicBezTo>
                    <a:pt x="33761" y="33909"/>
                    <a:pt x="33854" y="33909"/>
                    <a:pt x="33965" y="33890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626293" y="963866"/>
              <a:ext cx="1042769" cy="1042672"/>
            </a:xfrm>
            <a:custGeom>
              <a:rect b="b" l="l" r="r" t="t"/>
              <a:pathLst>
                <a:path extrusionOk="0" h="32028" w="32031">
                  <a:moveTo>
                    <a:pt x="20" y="0"/>
                  </a:moveTo>
                  <a:cubicBezTo>
                    <a:pt x="20" y="93"/>
                    <a:pt x="1" y="223"/>
                    <a:pt x="1" y="317"/>
                  </a:cubicBezTo>
                  <a:lnTo>
                    <a:pt x="31714" y="32011"/>
                  </a:lnTo>
                  <a:cubicBezTo>
                    <a:pt x="31751" y="32023"/>
                    <a:pt x="31788" y="32027"/>
                    <a:pt x="31825" y="32027"/>
                  </a:cubicBezTo>
                  <a:cubicBezTo>
                    <a:pt x="31898" y="32027"/>
                    <a:pt x="31968" y="32011"/>
                    <a:pt x="32030" y="32011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624503" y="1038384"/>
              <a:ext cx="970627" cy="970041"/>
            </a:xfrm>
            <a:custGeom>
              <a:rect b="b" l="l" r="r" t="t"/>
              <a:pathLst>
                <a:path extrusionOk="0" h="29797" w="29815">
                  <a:moveTo>
                    <a:pt x="0" y="0"/>
                  </a:moveTo>
                  <a:lnTo>
                    <a:pt x="0" y="317"/>
                  </a:lnTo>
                  <a:lnTo>
                    <a:pt x="29480" y="29796"/>
                  </a:lnTo>
                  <a:lnTo>
                    <a:pt x="29815" y="29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628116" y="1118339"/>
              <a:ext cx="886440" cy="886440"/>
            </a:xfrm>
            <a:custGeom>
              <a:rect b="b" l="l" r="r" t="t"/>
              <a:pathLst>
                <a:path extrusionOk="0" h="27229" w="27229">
                  <a:moveTo>
                    <a:pt x="1" y="1"/>
                  </a:moveTo>
                  <a:lnTo>
                    <a:pt x="1" y="1"/>
                  </a:lnTo>
                  <a:cubicBezTo>
                    <a:pt x="19" y="150"/>
                    <a:pt x="38" y="261"/>
                    <a:pt x="38" y="373"/>
                  </a:cubicBezTo>
                  <a:lnTo>
                    <a:pt x="26856" y="27210"/>
                  </a:lnTo>
                  <a:cubicBezTo>
                    <a:pt x="26968" y="27228"/>
                    <a:pt x="27079" y="27228"/>
                    <a:pt x="27228" y="2722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4"/>
            <p:cNvSpPr/>
            <p:nvPr/>
          </p:nvSpPr>
          <p:spPr>
            <a:xfrm>
              <a:off x="639641" y="1207410"/>
              <a:ext cx="786464" cy="785845"/>
            </a:xfrm>
            <a:custGeom>
              <a:rect b="b" l="l" r="r" t="t"/>
              <a:pathLst>
                <a:path extrusionOk="0" h="24139" w="24158">
                  <a:moveTo>
                    <a:pt x="0" y="1"/>
                  </a:moveTo>
                  <a:lnTo>
                    <a:pt x="0" y="1"/>
                  </a:lnTo>
                  <a:cubicBezTo>
                    <a:pt x="38" y="131"/>
                    <a:pt x="56" y="280"/>
                    <a:pt x="75" y="392"/>
                  </a:cubicBezTo>
                  <a:lnTo>
                    <a:pt x="23766" y="24064"/>
                  </a:lnTo>
                  <a:cubicBezTo>
                    <a:pt x="23897" y="24102"/>
                    <a:pt x="24046" y="24120"/>
                    <a:pt x="24157" y="241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4"/>
            <p:cNvSpPr/>
            <p:nvPr/>
          </p:nvSpPr>
          <p:spPr>
            <a:xfrm>
              <a:off x="663276" y="1306767"/>
              <a:ext cx="662852" cy="662885"/>
            </a:xfrm>
            <a:custGeom>
              <a:rect b="b" l="l" r="r" t="t"/>
              <a:pathLst>
                <a:path extrusionOk="0" h="20362" w="20361">
                  <a:moveTo>
                    <a:pt x="0" y="1"/>
                  </a:moveTo>
                  <a:lnTo>
                    <a:pt x="0" y="1"/>
                  </a:lnTo>
                  <a:cubicBezTo>
                    <a:pt x="56" y="168"/>
                    <a:pt x="93" y="336"/>
                    <a:pt x="130" y="466"/>
                  </a:cubicBezTo>
                  <a:lnTo>
                    <a:pt x="19895" y="20231"/>
                  </a:lnTo>
                  <a:cubicBezTo>
                    <a:pt x="20063" y="20268"/>
                    <a:pt x="20193" y="20324"/>
                    <a:pt x="20360" y="2036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4"/>
            <p:cNvSpPr/>
            <p:nvPr/>
          </p:nvSpPr>
          <p:spPr>
            <a:xfrm>
              <a:off x="706899" y="1427970"/>
              <a:ext cx="498645" cy="498645"/>
            </a:xfrm>
            <a:custGeom>
              <a:rect b="b" l="l" r="r" t="t"/>
              <a:pathLst>
                <a:path extrusionOk="0" h="15317" w="15317">
                  <a:moveTo>
                    <a:pt x="0" y="0"/>
                  </a:moveTo>
                  <a:lnTo>
                    <a:pt x="0" y="0"/>
                  </a:lnTo>
                  <a:cubicBezTo>
                    <a:pt x="112" y="205"/>
                    <a:pt x="186" y="409"/>
                    <a:pt x="298" y="614"/>
                  </a:cubicBezTo>
                  <a:lnTo>
                    <a:pt x="14721" y="15038"/>
                  </a:lnTo>
                  <a:cubicBezTo>
                    <a:pt x="14926" y="15131"/>
                    <a:pt x="15112" y="15224"/>
                    <a:pt x="15317" y="153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4"/>
            <p:cNvSpPr/>
            <p:nvPr/>
          </p:nvSpPr>
          <p:spPr>
            <a:xfrm>
              <a:off x="811694" y="1609106"/>
              <a:ext cx="211510" cy="211477"/>
            </a:xfrm>
            <a:custGeom>
              <a:rect b="b" l="l" r="r" t="t"/>
              <a:pathLst>
                <a:path extrusionOk="0" h="6496" w="6497">
                  <a:moveTo>
                    <a:pt x="1" y="1"/>
                  </a:moveTo>
                  <a:cubicBezTo>
                    <a:pt x="392" y="540"/>
                    <a:pt x="801" y="1061"/>
                    <a:pt x="1211" y="1545"/>
                  </a:cubicBezTo>
                  <a:lnTo>
                    <a:pt x="4989" y="5305"/>
                  </a:lnTo>
                  <a:cubicBezTo>
                    <a:pt x="5472" y="5733"/>
                    <a:pt x="5975" y="6124"/>
                    <a:pt x="6496" y="64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7" name="Google Shape;407;p14"/>
          <p:cNvSpPr txBox="1"/>
          <p:nvPr>
            <p:ph idx="3" type="subTitle"/>
          </p:nvPr>
        </p:nvSpPr>
        <p:spPr>
          <a:xfrm>
            <a:off x="625761" y="188737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14"/>
          <p:cNvSpPr txBox="1"/>
          <p:nvPr>
            <p:ph idx="4" type="subTitle"/>
          </p:nvPr>
        </p:nvSpPr>
        <p:spPr>
          <a:xfrm>
            <a:off x="3492150" y="188737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14"/>
          <p:cNvSpPr txBox="1"/>
          <p:nvPr>
            <p:ph idx="5" type="subTitle"/>
          </p:nvPr>
        </p:nvSpPr>
        <p:spPr>
          <a:xfrm>
            <a:off x="6358550" y="188737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14"/>
          <p:cNvSpPr txBox="1"/>
          <p:nvPr>
            <p:ph idx="6" type="subTitle"/>
          </p:nvPr>
        </p:nvSpPr>
        <p:spPr>
          <a:xfrm>
            <a:off x="646161" y="3445175"/>
            <a:ext cx="21393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14"/>
          <p:cNvSpPr txBox="1"/>
          <p:nvPr>
            <p:ph idx="7" type="subTitle"/>
          </p:nvPr>
        </p:nvSpPr>
        <p:spPr>
          <a:xfrm>
            <a:off x="3492150" y="344517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2" name="Google Shape;412;p14"/>
          <p:cNvSpPr txBox="1"/>
          <p:nvPr>
            <p:ph idx="8" type="subTitle"/>
          </p:nvPr>
        </p:nvSpPr>
        <p:spPr>
          <a:xfrm>
            <a:off x="6358550" y="344517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14"/>
          <p:cNvSpPr txBox="1"/>
          <p:nvPr>
            <p:ph hasCustomPrompt="1" type="title"/>
          </p:nvPr>
        </p:nvSpPr>
        <p:spPr>
          <a:xfrm>
            <a:off x="1165611" y="149157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4" name="Google Shape;414;p14"/>
          <p:cNvSpPr txBox="1"/>
          <p:nvPr>
            <p:ph hasCustomPrompt="1" idx="9" type="title"/>
          </p:nvPr>
        </p:nvSpPr>
        <p:spPr>
          <a:xfrm>
            <a:off x="4032000" y="149157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5" name="Google Shape;415;p14"/>
          <p:cNvSpPr txBox="1"/>
          <p:nvPr>
            <p:ph hasCustomPrompt="1" idx="13" type="title"/>
          </p:nvPr>
        </p:nvSpPr>
        <p:spPr>
          <a:xfrm>
            <a:off x="6898400" y="149157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6" name="Google Shape;416;p14"/>
          <p:cNvSpPr txBox="1"/>
          <p:nvPr>
            <p:ph hasCustomPrompt="1" idx="14" type="title"/>
          </p:nvPr>
        </p:nvSpPr>
        <p:spPr>
          <a:xfrm>
            <a:off x="1165611" y="306862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7" name="Google Shape;417;p14"/>
          <p:cNvSpPr txBox="1"/>
          <p:nvPr>
            <p:ph hasCustomPrompt="1" idx="15" type="title"/>
          </p:nvPr>
        </p:nvSpPr>
        <p:spPr>
          <a:xfrm>
            <a:off x="4032000" y="306862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8" name="Google Shape;418;p14"/>
          <p:cNvSpPr txBox="1"/>
          <p:nvPr>
            <p:ph hasCustomPrompt="1" idx="16" type="title"/>
          </p:nvPr>
        </p:nvSpPr>
        <p:spPr>
          <a:xfrm>
            <a:off x="6898400" y="306862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9" name="Google Shape;419;p14"/>
          <p:cNvSpPr txBox="1"/>
          <p:nvPr>
            <p:ph idx="17"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420" name="Google Shape;420;p14"/>
          <p:cNvSpPr txBox="1"/>
          <p:nvPr>
            <p:ph idx="18" type="subTitle"/>
          </p:nvPr>
        </p:nvSpPr>
        <p:spPr>
          <a:xfrm>
            <a:off x="3274200" y="225122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14"/>
          <p:cNvSpPr txBox="1"/>
          <p:nvPr>
            <p:ph idx="19" type="subTitle"/>
          </p:nvPr>
        </p:nvSpPr>
        <p:spPr>
          <a:xfrm>
            <a:off x="6140150" y="225122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14"/>
          <p:cNvSpPr txBox="1"/>
          <p:nvPr>
            <p:ph idx="20" type="subTitle"/>
          </p:nvPr>
        </p:nvSpPr>
        <p:spPr>
          <a:xfrm>
            <a:off x="3274200" y="381132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14"/>
          <p:cNvSpPr txBox="1"/>
          <p:nvPr>
            <p:ph idx="21" type="subTitle"/>
          </p:nvPr>
        </p:nvSpPr>
        <p:spPr>
          <a:xfrm>
            <a:off x="6140150" y="381132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BLANK_2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5"/>
          <p:cNvSpPr/>
          <p:nvPr/>
        </p:nvSpPr>
        <p:spPr>
          <a:xfrm flipH="1" rot="10800000">
            <a:off x="-1688650" y="4421481"/>
            <a:ext cx="11509246" cy="1252419"/>
          </a:xfrm>
          <a:custGeom>
            <a:rect b="b" l="l" r="r" t="t"/>
            <a:pathLst>
              <a:path extrusionOk="0" h="65606" w="177427">
                <a:moveTo>
                  <a:pt x="158924" y="1"/>
                </a:moveTo>
                <a:cubicBezTo>
                  <a:pt x="156798" y="1"/>
                  <a:pt x="154687" y="187"/>
                  <a:pt x="152643" y="708"/>
                </a:cubicBezTo>
                <a:cubicBezTo>
                  <a:pt x="147372" y="1975"/>
                  <a:pt x="142902" y="5278"/>
                  <a:pt x="138099" y="7779"/>
                </a:cubicBezTo>
                <a:cubicBezTo>
                  <a:pt x="127222" y="13486"/>
                  <a:pt x="114864" y="15199"/>
                  <a:pt x="102448" y="15199"/>
                </a:cubicBezTo>
                <a:cubicBezTo>
                  <a:pt x="97882" y="15199"/>
                  <a:pt x="93308" y="14967"/>
                  <a:pt x="88797" y="14618"/>
                </a:cubicBezTo>
                <a:cubicBezTo>
                  <a:pt x="76313" y="13623"/>
                  <a:pt x="63791" y="11812"/>
                  <a:pt x="51302" y="11812"/>
                </a:cubicBezTo>
                <a:cubicBezTo>
                  <a:pt x="47039" y="11812"/>
                  <a:pt x="42780" y="12023"/>
                  <a:pt x="38528" y="12550"/>
                </a:cubicBezTo>
                <a:cubicBezTo>
                  <a:pt x="33524" y="13150"/>
                  <a:pt x="27720" y="14885"/>
                  <a:pt x="26086" y="19655"/>
                </a:cubicBezTo>
                <a:cubicBezTo>
                  <a:pt x="25218" y="22290"/>
                  <a:pt x="25852" y="25225"/>
                  <a:pt x="24985" y="27827"/>
                </a:cubicBezTo>
                <a:cubicBezTo>
                  <a:pt x="23384" y="32597"/>
                  <a:pt x="17713" y="34332"/>
                  <a:pt x="12876" y="35499"/>
                </a:cubicBezTo>
                <a:cubicBezTo>
                  <a:pt x="8006" y="36734"/>
                  <a:pt x="2369" y="38735"/>
                  <a:pt x="1134" y="43572"/>
                </a:cubicBezTo>
                <a:cubicBezTo>
                  <a:pt x="0" y="47841"/>
                  <a:pt x="3136" y="52178"/>
                  <a:pt x="6872" y="54513"/>
                </a:cubicBezTo>
                <a:cubicBezTo>
                  <a:pt x="11313" y="57277"/>
                  <a:pt x="16556" y="58167"/>
                  <a:pt x="21833" y="58167"/>
                </a:cubicBezTo>
                <a:cubicBezTo>
                  <a:pt x="24008" y="58167"/>
                  <a:pt x="26188" y="58016"/>
                  <a:pt x="28320" y="57782"/>
                </a:cubicBezTo>
                <a:cubicBezTo>
                  <a:pt x="34278" y="57132"/>
                  <a:pt x="40236" y="55932"/>
                  <a:pt x="46158" y="55932"/>
                </a:cubicBezTo>
                <a:cubicBezTo>
                  <a:pt x="47531" y="55932"/>
                  <a:pt x="48901" y="55997"/>
                  <a:pt x="50269" y="56147"/>
                </a:cubicBezTo>
                <a:cubicBezTo>
                  <a:pt x="62411" y="57448"/>
                  <a:pt x="73353" y="65154"/>
                  <a:pt x="85528" y="65588"/>
                </a:cubicBezTo>
                <a:cubicBezTo>
                  <a:pt x="85878" y="65599"/>
                  <a:pt x="86227" y="65605"/>
                  <a:pt x="86575" y="65605"/>
                </a:cubicBezTo>
                <a:cubicBezTo>
                  <a:pt x="100875" y="65605"/>
                  <a:pt x="113964" y="55814"/>
                  <a:pt x="128325" y="55814"/>
                </a:cubicBezTo>
                <a:cubicBezTo>
                  <a:pt x="138972" y="55814"/>
                  <a:pt x="149050" y="61170"/>
                  <a:pt x="159608" y="61170"/>
                </a:cubicBezTo>
                <a:cubicBezTo>
                  <a:pt x="160198" y="61170"/>
                  <a:pt x="160789" y="61153"/>
                  <a:pt x="161382" y="61118"/>
                </a:cubicBezTo>
                <a:cubicBezTo>
                  <a:pt x="163584" y="60984"/>
                  <a:pt x="165819" y="60584"/>
                  <a:pt x="167487" y="59250"/>
                </a:cubicBezTo>
                <a:cubicBezTo>
                  <a:pt x="168687" y="58282"/>
                  <a:pt x="169521" y="56981"/>
                  <a:pt x="170255" y="55614"/>
                </a:cubicBezTo>
                <a:cubicBezTo>
                  <a:pt x="172924" y="50477"/>
                  <a:pt x="173958" y="44572"/>
                  <a:pt x="173191" y="38835"/>
                </a:cubicBezTo>
                <a:cubicBezTo>
                  <a:pt x="172423" y="32731"/>
                  <a:pt x="169588" y="26626"/>
                  <a:pt x="170956" y="20589"/>
                </a:cubicBezTo>
                <a:cubicBezTo>
                  <a:pt x="171923" y="16252"/>
                  <a:pt x="177427" y="10048"/>
                  <a:pt x="176126" y="5478"/>
                </a:cubicBezTo>
                <a:cubicBezTo>
                  <a:pt x="174792" y="975"/>
                  <a:pt x="167453" y="608"/>
                  <a:pt x="163584" y="241"/>
                </a:cubicBezTo>
                <a:cubicBezTo>
                  <a:pt x="162036" y="100"/>
                  <a:pt x="160476" y="1"/>
                  <a:pt x="15892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15"/>
          <p:cNvSpPr/>
          <p:nvPr/>
        </p:nvSpPr>
        <p:spPr>
          <a:xfrm flipH="1">
            <a:off x="7316450" y="968650"/>
            <a:ext cx="1617700" cy="310000"/>
          </a:xfrm>
          <a:custGeom>
            <a:rect b="b" l="l" r="r" t="t"/>
            <a:pathLst>
              <a:path extrusionOk="0" h="12400" w="64708">
                <a:moveTo>
                  <a:pt x="24594" y="0"/>
                </a:moveTo>
                <a:cubicBezTo>
                  <a:pt x="23235" y="0"/>
                  <a:pt x="21887" y="428"/>
                  <a:pt x="20605" y="989"/>
                </a:cubicBezTo>
                <a:cubicBezTo>
                  <a:pt x="18645" y="1824"/>
                  <a:pt x="16844" y="2949"/>
                  <a:pt x="15205" y="4299"/>
                </a:cubicBezTo>
                <a:cubicBezTo>
                  <a:pt x="14176" y="5135"/>
                  <a:pt x="13212" y="6067"/>
                  <a:pt x="12730" y="7257"/>
                </a:cubicBezTo>
                <a:cubicBezTo>
                  <a:pt x="12537" y="7771"/>
                  <a:pt x="12409" y="8350"/>
                  <a:pt x="12087" y="8800"/>
                </a:cubicBezTo>
                <a:cubicBezTo>
                  <a:pt x="11639" y="9373"/>
                  <a:pt x="10932" y="9607"/>
                  <a:pt x="10187" y="9607"/>
                </a:cubicBezTo>
                <a:cubicBezTo>
                  <a:pt x="9596" y="9607"/>
                  <a:pt x="8981" y="9459"/>
                  <a:pt x="8455" y="9218"/>
                </a:cubicBezTo>
                <a:cubicBezTo>
                  <a:pt x="7233" y="8703"/>
                  <a:pt x="6140" y="7835"/>
                  <a:pt x="4822" y="7610"/>
                </a:cubicBezTo>
                <a:cubicBezTo>
                  <a:pt x="4585" y="7572"/>
                  <a:pt x="4360" y="7554"/>
                  <a:pt x="4146" y="7554"/>
                </a:cubicBezTo>
                <a:cubicBezTo>
                  <a:pt x="1627" y="7554"/>
                  <a:pt x="623" y="10044"/>
                  <a:pt x="1" y="12207"/>
                </a:cubicBezTo>
                <a:lnTo>
                  <a:pt x="62393" y="12207"/>
                </a:lnTo>
                <a:cubicBezTo>
                  <a:pt x="63165" y="12207"/>
                  <a:pt x="63968" y="12207"/>
                  <a:pt x="64708" y="12400"/>
                </a:cubicBezTo>
                <a:cubicBezTo>
                  <a:pt x="63185" y="11258"/>
                  <a:pt x="61529" y="10116"/>
                  <a:pt x="59715" y="10116"/>
                </a:cubicBezTo>
                <a:cubicBezTo>
                  <a:pt x="59538" y="10116"/>
                  <a:pt x="59359" y="10127"/>
                  <a:pt x="59179" y="10150"/>
                </a:cubicBezTo>
                <a:cubicBezTo>
                  <a:pt x="58452" y="10233"/>
                  <a:pt x="57684" y="10517"/>
                  <a:pt x="56981" y="10517"/>
                </a:cubicBezTo>
                <a:cubicBezTo>
                  <a:pt x="56596" y="10517"/>
                  <a:pt x="56230" y="10432"/>
                  <a:pt x="55900" y="10182"/>
                </a:cubicBezTo>
                <a:cubicBezTo>
                  <a:pt x="55611" y="9957"/>
                  <a:pt x="55418" y="9635"/>
                  <a:pt x="55161" y="9314"/>
                </a:cubicBezTo>
                <a:cubicBezTo>
                  <a:pt x="54073" y="7898"/>
                  <a:pt x="52190" y="7417"/>
                  <a:pt x="50325" y="7417"/>
                </a:cubicBezTo>
                <a:cubicBezTo>
                  <a:pt x="49820" y="7417"/>
                  <a:pt x="49315" y="7452"/>
                  <a:pt x="48828" y="7514"/>
                </a:cubicBezTo>
                <a:cubicBezTo>
                  <a:pt x="46771" y="7739"/>
                  <a:pt x="44810" y="8253"/>
                  <a:pt x="42946" y="9057"/>
                </a:cubicBezTo>
                <a:cubicBezTo>
                  <a:pt x="41789" y="9603"/>
                  <a:pt x="40631" y="10182"/>
                  <a:pt x="39346" y="10310"/>
                </a:cubicBezTo>
                <a:cubicBezTo>
                  <a:pt x="39203" y="10323"/>
                  <a:pt x="39062" y="10329"/>
                  <a:pt x="38922" y="10329"/>
                </a:cubicBezTo>
                <a:cubicBezTo>
                  <a:pt x="36128" y="10329"/>
                  <a:pt x="33859" y="7945"/>
                  <a:pt x="32145" y="5649"/>
                </a:cubicBezTo>
                <a:cubicBezTo>
                  <a:pt x="30377" y="3239"/>
                  <a:pt x="28416" y="539"/>
                  <a:pt x="25427" y="56"/>
                </a:cubicBezTo>
                <a:cubicBezTo>
                  <a:pt x="25149" y="18"/>
                  <a:pt x="24871" y="0"/>
                  <a:pt x="245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15"/>
          <p:cNvSpPr/>
          <p:nvPr/>
        </p:nvSpPr>
        <p:spPr>
          <a:xfrm flipH="1">
            <a:off x="258513" y="239813"/>
            <a:ext cx="880675" cy="222875"/>
          </a:xfrm>
          <a:custGeom>
            <a:rect b="b" l="l" r="r" t="t"/>
            <a:pathLst>
              <a:path extrusionOk="0" h="8915" w="35227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15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429" name="Google Shape;429;p15"/>
          <p:cNvSpPr txBox="1"/>
          <p:nvPr>
            <p:ph hasCustomPrompt="1" idx="2" type="title"/>
          </p:nvPr>
        </p:nvSpPr>
        <p:spPr>
          <a:xfrm>
            <a:off x="912691" y="1843700"/>
            <a:ext cx="933000" cy="4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0" name="Google Shape;430;p15"/>
          <p:cNvSpPr txBox="1"/>
          <p:nvPr>
            <p:ph hasCustomPrompt="1" idx="3" type="title"/>
          </p:nvPr>
        </p:nvSpPr>
        <p:spPr>
          <a:xfrm>
            <a:off x="2502000" y="1843700"/>
            <a:ext cx="933000" cy="4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1" name="Google Shape;431;p15"/>
          <p:cNvSpPr txBox="1"/>
          <p:nvPr>
            <p:ph hasCustomPrompt="1" idx="4" type="title"/>
          </p:nvPr>
        </p:nvSpPr>
        <p:spPr>
          <a:xfrm>
            <a:off x="4105500" y="1843700"/>
            <a:ext cx="933000" cy="4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2" name="Google Shape;432;p15"/>
          <p:cNvSpPr txBox="1"/>
          <p:nvPr>
            <p:ph hasCustomPrompt="1" idx="5" type="title"/>
          </p:nvPr>
        </p:nvSpPr>
        <p:spPr>
          <a:xfrm>
            <a:off x="5709000" y="1843700"/>
            <a:ext cx="933000" cy="4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3" name="Google Shape;433;p15"/>
          <p:cNvSpPr txBox="1"/>
          <p:nvPr>
            <p:ph hasCustomPrompt="1" idx="6" type="title"/>
          </p:nvPr>
        </p:nvSpPr>
        <p:spPr>
          <a:xfrm>
            <a:off x="7312500" y="1843700"/>
            <a:ext cx="933000" cy="4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4" name="Google Shape;434;p15"/>
          <p:cNvSpPr txBox="1"/>
          <p:nvPr>
            <p:ph idx="1" type="subTitle"/>
          </p:nvPr>
        </p:nvSpPr>
        <p:spPr>
          <a:xfrm>
            <a:off x="2173850" y="2008975"/>
            <a:ext cx="1603500" cy="9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15"/>
          <p:cNvSpPr txBox="1"/>
          <p:nvPr>
            <p:ph idx="7" type="subTitle"/>
          </p:nvPr>
        </p:nvSpPr>
        <p:spPr>
          <a:xfrm>
            <a:off x="3770250" y="2008975"/>
            <a:ext cx="1603500" cy="9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6" name="Google Shape;436;p15"/>
          <p:cNvSpPr txBox="1"/>
          <p:nvPr>
            <p:ph idx="8" type="subTitle"/>
          </p:nvPr>
        </p:nvSpPr>
        <p:spPr>
          <a:xfrm>
            <a:off x="5373750" y="2008975"/>
            <a:ext cx="1603500" cy="9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15"/>
          <p:cNvSpPr txBox="1"/>
          <p:nvPr>
            <p:ph idx="9" type="subTitle"/>
          </p:nvPr>
        </p:nvSpPr>
        <p:spPr>
          <a:xfrm>
            <a:off x="6977250" y="2008975"/>
            <a:ext cx="1603500" cy="9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8" name="Google Shape;438;p15"/>
          <p:cNvSpPr txBox="1"/>
          <p:nvPr>
            <p:ph idx="13" type="subTitle"/>
          </p:nvPr>
        </p:nvSpPr>
        <p:spPr>
          <a:xfrm>
            <a:off x="563250" y="2008975"/>
            <a:ext cx="1603500" cy="9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9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6"/>
          <p:cNvSpPr/>
          <p:nvPr/>
        </p:nvSpPr>
        <p:spPr>
          <a:xfrm>
            <a:off x="-486450" y="-214444"/>
            <a:ext cx="5267606" cy="2419701"/>
          </a:xfrm>
          <a:custGeom>
            <a:rect b="b" l="l" r="r" t="t"/>
            <a:pathLst>
              <a:path extrusionOk="0" h="81795" w="85164">
                <a:moveTo>
                  <a:pt x="0" y="80250"/>
                </a:moveTo>
                <a:cubicBezTo>
                  <a:pt x="0" y="80250"/>
                  <a:pt x="21663" y="81794"/>
                  <a:pt x="21663" y="62123"/>
                </a:cubicBezTo>
                <a:cubicBezTo>
                  <a:pt x="21663" y="42470"/>
                  <a:pt x="7705" y="41074"/>
                  <a:pt x="9101" y="22929"/>
                </a:cubicBezTo>
                <a:cubicBezTo>
                  <a:pt x="10497" y="4783"/>
                  <a:pt x="31434" y="5137"/>
                  <a:pt x="41204" y="20844"/>
                </a:cubicBezTo>
                <a:cubicBezTo>
                  <a:pt x="50975" y="36533"/>
                  <a:pt x="82036" y="28698"/>
                  <a:pt x="8516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6"/>
          <p:cNvSpPr/>
          <p:nvPr/>
        </p:nvSpPr>
        <p:spPr>
          <a:xfrm flipH="1" rot="10800000">
            <a:off x="3083108" y="3154376"/>
            <a:ext cx="8223723" cy="2667080"/>
          </a:xfrm>
          <a:custGeom>
            <a:rect b="b" l="l" r="r" t="t"/>
            <a:pathLst>
              <a:path extrusionOk="0" h="43120" w="132957">
                <a:moveTo>
                  <a:pt x="1" y="1"/>
                </a:moveTo>
                <a:cubicBezTo>
                  <a:pt x="1" y="1"/>
                  <a:pt x="11158" y="24994"/>
                  <a:pt x="31259" y="24994"/>
                </a:cubicBezTo>
                <a:cubicBezTo>
                  <a:pt x="35262" y="24994"/>
                  <a:pt x="39619" y="24003"/>
                  <a:pt x="44313" y="21626"/>
                </a:cubicBezTo>
                <a:cubicBezTo>
                  <a:pt x="57230" y="15087"/>
                  <a:pt x="67816" y="11920"/>
                  <a:pt x="75470" y="11920"/>
                </a:cubicBezTo>
                <a:cubicBezTo>
                  <a:pt x="84568" y="11920"/>
                  <a:pt x="89525" y="16394"/>
                  <a:pt x="89333" y="24995"/>
                </a:cubicBezTo>
                <a:cubicBezTo>
                  <a:pt x="89129" y="34113"/>
                  <a:pt x="98552" y="43120"/>
                  <a:pt x="109512" y="43120"/>
                </a:cubicBezTo>
                <a:cubicBezTo>
                  <a:pt x="117567" y="43120"/>
                  <a:pt x="126452" y="38255"/>
                  <a:pt x="132956" y="24995"/>
                </a:cubicBezTo>
                <a:lnTo>
                  <a:pt x="1329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16"/>
          <p:cNvSpPr/>
          <p:nvPr/>
        </p:nvSpPr>
        <p:spPr>
          <a:xfrm>
            <a:off x="4998200" y="1778038"/>
            <a:ext cx="1617700" cy="310000"/>
          </a:xfrm>
          <a:custGeom>
            <a:rect b="b" l="l" r="r" t="t"/>
            <a:pathLst>
              <a:path extrusionOk="0" h="12400" w="64708">
                <a:moveTo>
                  <a:pt x="24594" y="0"/>
                </a:moveTo>
                <a:cubicBezTo>
                  <a:pt x="23235" y="0"/>
                  <a:pt x="21887" y="428"/>
                  <a:pt x="20605" y="989"/>
                </a:cubicBezTo>
                <a:cubicBezTo>
                  <a:pt x="18645" y="1824"/>
                  <a:pt x="16844" y="2949"/>
                  <a:pt x="15205" y="4299"/>
                </a:cubicBezTo>
                <a:cubicBezTo>
                  <a:pt x="14176" y="5135"/>
                  <a:pt x="13212" y="6067"/>
                  <a:pt x="12730" y="7257"/>
                </a:cubicBezTo>
                <a:cubicBezTo>
                  <a:pt x="12537" y="7771"/>
                  <a:pt x="12409" y="8350"/>
                  <a:pt x="12087" y="8800"/>
                </a:cubicBezTo>
                <a:cubicBezTo>
                  <a:pt x="11639" y="9373"/>
                  <a:pt x="10932" y="9607"/>
                  <a:pt x="10187" y="9607"/>
                </a:cubicBezTo>
                <a:cubicBezTo>
                  <a:pt x="9596" y="9607"/>
                  <a:pt x="8981" y="9459"/>
                  <a:pt x="8455" y="9218"/>
                </a:cubicBezTo>
                <a:cubicBezTo>
                  <a:pt x="7233" y="8703"/>
                  <a:pt x="6140" y="7835"/>
                  <a:pt x="4822" y="7610"/>
                </a:cubicBezTo>
                <a:cubicBezTo>
                  <a:pt x="4585" y="7572"/>
                  <a:pt x="4360" y="7554"/>
                  <a:pt x="4146" y="7554"/>
                </a:cubicBezTo>
                <a:cubicBezTo>
                  <a:pt x="1627" y="7554"/>
                  <a:pt x="623" y="10044"/>
                  <a:pt x="1" y="12207"/>
                </a:cubicBezTo>
                <a:lnTo>
                  <a:pt x="62393" y="12207"/>
                </a:lnTo>
                <a:cubicBezTo>
                  <a:pt x="63165" y="12207"/>
                  <a:pt x="63968" y="12207"/>
                  <a:pt x="64708" y="12400"/>
                </a:cubicBezTo>
                <a:cubicBezTo>
                  <a:pt x="63185" y="11258"/>
                  <a:pt x="61529" y="10116"/>
                  <a:pt x="59715" y="10116"/>
                </a:cubicBezTo>
                <a:cubicBezTo>
                  <a:pt x="59538" y="10116"/>
                  <a:pt x="59359" y="10127"/>
                  <a:pt x="59179" y="10150"/>
                </a:cubicBezTo>
                <a:cubicBezTo>
                  <a:pt x="58452" y="10233"/>
                  <a:pt x="57684" y="10517"/>
                  <a:pt x="56981" y="10517"/>
                </a:cubicBezTo>
                <a:cubicBezTo>
                  <a:pt x="56596" y="10517"/>
                  <a:pt x="56230" y="10432"/>
                  <a:pt x="55900" y="10182"/>
                </a:cubicBezTo>
                <a:cubicBezTo>
                  <a:pt x="55611" y="9957"/>
                  <a:pt x="55418" y="9635"/>
                  <a:pt x="55161" y="9314"/>
                </a:cubicBezTo>
                <a:cubicBezTo>
                  <a:pt x="54073" y="7898"/>
                  <a:pt x="52190" y="7417"/>
                  <a:pt x="50325" y="7417"/>
                </a:cubicBezTo>
                <a:cubicBezTo>
                  <a:pt x="49820" y="7417"/>
                  <a:pt x="49315" y="7452"/>
                  <a:pt x="48828" y="7514"/>
                </a:cubicBezTo>
                <a:cubicBezTo>
                  <a:pt x="46771" y="7739"/>
                  <a:pt x="44810" y="8253"/>
                  <a:pt x="42946" y="9057"/>
                </a:cubicBezTo>
                <a:cubicBezTo>
                  <a:pt x="41789" y="9603"/>
                  <a:pt x="40631" y="10182"/>
                  <a:pt x="39346" y="10310"/>
                </a:cubicBezTo>
                <a:cubicBezTo>
                  <a:pt x="39203" y="10323"/>
                  <a:pt x="39062" y="10329"/>
                  <a:pt x="38922" y="10329"/>
                </a:cubicBezTo>
                <a:cubicBezTo>
                  <a:pt x="36128" y="10329"/>
                  <a:pt x="33859" y="7945"/>
                  <a:pt x="32145" y="5649"/>
                </a:cubicBezTo>
                <a:cubicBezTo>
                  <a:pt x="30377" y="3239"/>
                  <a:pt x="28416" y="539"/>
                  <a:pt x="25427" y="56"/>
                </a:cubicBezTo>
                <a:cubicBezTo>
                  <a:pt x="25149" y="18"/>
                  <a:pt x="24871" y="0"/>
                  <a:pt x="245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16"/>
          <p:cNvSpPr/>
          <p:nvPr/>
        </p:nvSpPr>
        <p:spPr>
          <a:xfrm flipH="1">
            <a:off x="2689550" y="1902583"/>
            <a:ext cx="538445" cy="150307"/>
          </a:xfrm>
          <a:custGeom>
            <a:rect b="b" l="l" r="r" t="t"/>
            <a:pathLst>
              <a:path extrusionOk="0" h="8915" w="35227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16"/>
          <p:cNvSpPr/>
          <p:nvPr/>
        </p:nvSpPr>
        <p:spPr>
          <a:xfrm>
            <a:off x="320175" y="2159375"/>
            <a:ext cx="880675" cy="222875"/>
          </a:xfrm>
          <a:custGeom>
            <a:rect b="b" l="l" r="r" t="t"/>
            <a:pathLst>
              <a:path extrusionOk="0" h="8915" w="35227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16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446" name="Google Shape;446;p16"/>
          <p:cNvSpPr txBox="1"/>
          <p:nvPr>
            <p:ph idx="1" type="subTitle"/>
          </p:nvPr>
        </p:nvSpPr>
        <p:spPr>
          <a:xfrm>
            <a:off x="540000" y="3145900"/>
            <a:ext cx="2455200" cy="2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7" name="Google Shape;447;p16"/>
          <p:cNvSpPr txBox="1"/>
          <p:nvPr>
            <p:ph idx="2" type="subTitle"/>
          </p:nvPr>
        </p:nvSpPr>
        <p:spPr>
          <a:xfrm>
            <a:off x="3344400" y="3145900"/>
            <a:ext cx="2455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8" name="Google Shape;448;p16"/>
          <p:cNvSpPr txBox="1"/>
          <p:nvPr>
            <p:ph idx="3" type="subTitle"/>
          </p:nvPr>
        </p:nvSpPr>
        <p:spPr>
          <a:xfrm>
            <a:off x="6184799" y="3145900"/>
            <a:ext cx="2455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9" name="Google Shape;449;p16"/>
          <p:cNvSpPr txBox="1"/>
          <p:nvPr>
            <p:ph idx="4" type="subTitle"/>
          </p:nvPr>
        </p:nvSpPr>
        <p:spPr>
          <a:xfrm>
            <a:off x="540000" y="3506525"/>
            <a:ext cx="24552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50" name="Google Shape;450;p16"/>
          <p:cNvSpPr txBox="1"/>
          <p:nvPr>
            <p:ph idx="5" type="subTitle"/>
          </p:nvPr>
        </p:nvSpPr>
        <p:spPr>
          <a:xfrm>
            <a:off x="3344400" y="3506525"/>
            <a:ext cx="24552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51" name="Google Shape;451;p16"/>
          <p:cNvSpPr txBox="1"/>
          <p:nvPr>
            <p:ph idx="6" type="subTitle"/>
          </p:nvPr>
        </p:nvSpPr>
        <p:spPr>
          <a:xfrm>
            <a:off x="6184800" y="3506525"/>
            <a:ext cx="24552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centages">
  <p:cSld name="BLANK_1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7"/>
          <p:cNvSpPr/>
          <p:nvPr/>
        </p:nvSpPr>
        <p:spPr>
          <a:xfrm rot="10800000">
            <a:off x="5415881" y="3384833"/>
            <a:ext cx="5119595" cy="2126655"/>
          </a:xfrm>
          <a:custGeom>
            <a:rect b="b" l="l" r="r" t="t"/>
            <a:pathLst>
              <a:path extrusionOk="0" h="65325" w="109358">
                <a:moveTo>
                  <a:pt x="0" y="50845"/>
                </a:moveTo>
                <a:cubicBezTo>
                  <a:pt x="0" y="50845"/>
                  <a:pt x="12451" y="65325"/>
                  <a:pt x="29331" y="56615"/>
                </a:cubicBezTo>
                <a:cubicBezTo>
                  <a:pt x="41893" y="50157"/>
                  <a:pt x="34579" y="33761"/>
                  <a:pt x="41204" y="20845"/>
                </a:cubicBezTo>
                <a:cubicBezTo>
                  <a:pt x="47830" y="7929"/>
                  <a:pt x="63426" y="10795"/>
                  <a:pt x="72601" y="22241"/>
                </a:cubicBezTo>
                <a:cubicBezTo>
                  <a:pt x="83767" y="36180"/>
                  <a:pt x="109357" y="29480"/>
                  <a:pt x="108892" y="1"/>
                </a:cubicBez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7"/>
          <p:cNvSpPr/>
          <p:nvPr/>
        </p:nvSpPr>
        <p:spPr>
          <a:xfrm flipH="1" rot="10800000">
            <a:off x="-2064134" y="-520388"/>
            <a:ext cx="13272268" cy="2257201"/>
          </a:xfrm>
          <a:custGeom>
            <a:rect b="b" l="l" r="r" t="t"/>
            <a:pathLst>
              <a:path extrusionOk="0" h="69335" w="203789">
                <a:moveTo>
                  <a:pt x="172317" y="1"/>
                </a:moveTo>
                <a:cubicBezTo>
                  <a:pt x="159938" y="1"/>
                  <a:pt x="151290" y="8761"/>
                  <a:pt x="153912" y="26325"/>
                </a:cubicBezTo>
                <a:cubicBezTo>
                  <a:pt x="155535" y="37128"/>
                  <a:pt x="149594" y="41109"/>
                  <a:pt x="141160" y="41109"/>
                </a:cubicBezTo>
                <a:cubicBezTo>
                  <a:pt x="133061" y="41109"/>
                  <a:pt x="122662" y="37438"/>
                  <a:pt x="114457" y="32615"/>
                </a:cubicBezTo>
                <a:cubicBezTo>
                  <a:pt x="108557" y="29147"/>
                  <a:pt x="102960" y="27661"/>
                  <a:pt x="97863" y="27661"/>
                </a:cubicBezTo>
                <a:cubicBezTo>
                  <a:pt x="88491" y="27661"/>
                  <a:pt x="80813" y="32688"/>
                  <a:pt x="76063" y="39668"/>
                </a:cubicBezTo>
                <a:cubicBezTo>
                  <a:pt x="72714" y="44612"/>
                  <a:pt x="66870" y="47709"/>
                  <a:pt x="60247" y="47709"/>
                </a:cubicBezTo>
                <a:cubicBezTo>
                  <a:pt x="52407" y="47709"/>
                  <a:pt x="43474" y="43369"/>
                  <a:pt x="36292" y="32615"/>
                </a:cubicBezTo>
                <a:cubicBezTo>
                  <a:pt x="30414" y="23820"/>
                  <a:pt x="22624" y="21370"/>
                  <a:pt x="15768" y="21370"/>
                </a:cubicBezTo>
                <a:cubicBezTo>
                  <a:pt x="7145" y="21370"/>
                  <a:pt x="1" y="25245"/>
                  <a:pt x="1" y="25245"/>
                </a:cubicBezTo>
                <a:lnTo>
                  <a:pt x="1" y="69334"/>
                </a:lnTo>
                <a:lnTo>
                  <a:pt x="203789" y="69334"/>
                </a:lnTo>
                <a:lnTo>
                  <a:pt x="203789" y="14209"/>
                </a:lnTo>
                <a:cubicBezTo>
                  <a:pt x="203789" y="14209"/>
                  <a:pt x="196810" y="5480"/>
                  <a:pt x="180414" y="1126"/>
                </a:cubicBezTo>
                <a:cubicBezTo>
                  <a:pt x="177599" y="376"/>
                  <a:pt x="174878" y="1"/>
                  <a:pt x="1723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7"/>
          <p:cNvSpPr/>
          <p:nvPr/>
        </p:nvSpPr>
        <p:spPr>
          <a:xfrm>
            <a:off x="-605975" y="1551613"/>
            <a:ext cx="1617700" cy="310000"/>
          </a:xfrm>
          <a:custGeom>
            <a:rect b="b" l="l" r="r" t="t"/>
            <a:pathLst>
              <a:path extrusionOk="0" h="12400" w="64708">
                <a:moveTo>
                  <a:pt x="24594" y="0"/>
                </a:moveTo>
                <a:cubicBezTo>
                  <a:pt x="23235" y="0"/>
                  <a:pt x="21887" y="428"/>
                  <a:pt x="20605" y="989"/>
                </a:cubicBezTo>
                <a:cubicBezTo>
                  <a:pt x="18645" y="1824"/>
                  <a:pt x="16844" y="2949"/>
                  <a:pt x="15205" y="4299"/>
                </a:cubicBezTo>
                <a:cubicBezTo>
                  <a:pt x="14176" y="5135"/>
                  <a:pt x="13212" y="6067"/>
                  <a:pt x="12730" y="7257"/>
                </a:cubicBezTo>
                <a:cubicBezTo>
                  <a:pt x="12537" y="7771"/>
                  <a:pt x="12409" y="8350"/>
                  <a:pt x="12087" y="8800"/>
                </a:cubicBezTo>
                <a:cubicBezTo>
                  <a:pt x="11639" y="9373"/>
                  <a:pt x="10932" y="9607"/>
                  <a:pt x="10187" y="9607"/>
                </a:cubicBezTo>
                <a:cubicBezTo>
                  <a:pt x="9596" y="9607"/>
                  <a:pt x="8981" y="9459"/>
                  <a:pt x="8455" y="9218"/>
                </a:cubicBezTo>
                <a:cubicBezTo>
                  <a:pt x="7233" y="8703"/>
                  <a:pt x="6140" y="7835"/>
                  <a:pt x="4822" y="7610"/>
                </a:cubicBezTo>
                <a:cubicBezTo>
                  <a:pt x="4585" y="7572"/>
                  <a:pt x="4360" y="7554"/>
                  <a:pt x="4146" y="7554"/>
                </a:cubicBezTo>
                <a:cubicBezTo>
                  <a:pt x="1627" y="7554"/>
                  <a:pt x="623" y="10044"/>
                  <a:pt x="1" y="12207"/>
                </a:cubicBezTo>
                <a:lnTo>
                  <a:pt x="62393" y="12207"/>
                </a:lnTo>
                <a:cubicBezTo>
                  <a:pt x="63165" y="12207"/>
                  <a:pt x="63968" y="12207"/>
                  <a:pt x="64708" y="12400"/>
                </a:cubicBezTo>
                <a:cubicBezTo>
                  <a:pt x="63185" y="11258"/>
                  <a:pt x="61529" y="10116"/>
                  <a:pt x="59715" y="10116"/>
                </a:cubicBezTo>
                <a:cubicBezTo>
                  <a:pt x="59538" y="10116"/>
                  <a:pt x="59359" y="10127"/>
                  <a:pt x="59179" y="10150"/>
                </a:cubicBezTo>
                <a:cubicBezTo>
                  <a:pt x="58452" y="10233"/>
                  <a:pt x="57684" y="10517"/>
                  <a:pt x="56981" y="10517"/>
                </a:cubicBezTo>
                <a:cubicBezTo>
                  <a:pt x="56596" y="10517"/>
                  <a:pt x="56230" y="10432"/>
                  <a:pt x="55900" y="10182"/>
                </a:cubicBezTo>
                <a:cubicBezTo>
                  <a:pt x="55611" y="9957"/>
                  <a:pt x="55418" y="9635"/>
                  <a:pt x="55161" y="9314"/>
                </a:cubicBezTo>
                <a:cubicBezTo>
                  <a:pt x="54073" y="7898"/>
                  <a:pt x="52190" y="7417"/>
                  <a:pt x="50325" y="7417"/>
                </a:cubicBezTo>
                <a:cubicBezTo>
                  <a:pt x="49820" y="7417"/>
                  <a:pt x="49315" y="7452"/>
                  <a:pt x="48828" y="7514"/>
                </a:cubicBezTo>
                <a:cubicBezTo>
                  <a:pt x="46771" y="7739"/>
                  <a:pt x="44810" y="8253"/>
                  <a:pt x="42946" y="9057"/>
                </a:cubicBezTo>
                <a:cubicBezTo>
                  <a:pt x="41789" y="9603"/>
                  <a:pt x="40631" y="10182"/>
                  <a:pt x="39346" y="10310"/>
                </a:cubicBezTo>
                <a:cubicBezTo>
                  <a:pt x="39203" y="10323"/>
                  <a:pt x="39062" y="10329"/>
                  <a:pt x="38922" y="10329"/>
                </a:cubicBezTo>
                <a:cubicBezTo>
                  <a:pt x="36128" y="10329"/>
                  <a:pt x="33859" y="7945"/>
                  <a:pt x="32145" y="5649"/>
                </a:cubicBezTo>
                <a:cubicBezTo>
                  <a:pt x="30377" y="3239"/>
                  <a:pt x="28416" y="539"/>
                  <a:pt x="25427" y="56"/>
                </a:cubicBezTo>
                <a:cubicBezTo>
                  <a:pt x="25149" y="18"/>
                  <a:pt x="24871" y="0"/>
                  <a:pt x="245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7"/>
          <p:cNvSpPr/>
          <p:nvPr/>
        </p:nvSpPr>
        <p:spPr>
          <a:xfrm>
            <a:off x="7363888" y="3615350"/>
            <a:ext cx="880675" cy="222875"/>
          </a:xfrm>
          <a:custGeom>
            <a:rect b="b" l="l" r="r" t="t"/>
            <a:pathLst>
              <a:path extrusionOk="0" h="8915" w="35227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7" name="Google Shape;457;p17"/>
          <p:cNvGrpSpPr/>
          <p:nvPr/>
        </p:nvGrpSpPr>
        <p:grpSpPr>
          <a:xfrm flipH="1">
            <a:off x="-644472" y="3927965"/>
            <a:ext cx="1947310" cy="1947310"/>
            <a:chOff x="624503" y="61115"/>
            <a:chExt cx="1947310" cy="1947310"/>
          </a:xfrm>
        </p:grpSpPr>
        <p:sp>
          <p:nvSpPr>
            <p:cNvPr id="458" name="Google Shape;458;p17"/>
            <p:cNvSpPr/>
            <p:nvPr/>
          </p:nvSpPr>
          <p:spPr>
            <a:xfrm>
              <a:off x="2048296" y="171379"/>
              <a:ext cx="413839" cy="413221"/>
            </a:xfrm>
            <a:custGeom>
              <a:rect b="b" l="l" r="r" t="t"/>
              <a:pathLst>
                <a:path extrusionOk="0" h="12693" w="12712">
                  <a:moveTo>
                    <a:pt x="0" y="0"/>
                  </a:moveTo>
                  <a:lnTo>
                    <a:pt x="12712" y="12693"/>
                  </a:lnTo>
                  <a:cubicBezTo>
                    <a:pt x="12600" y="12469"/>
                    <a:pt x="12451" y="12228"/>
                    <a:pt x="12339" y="12004"/>
                  </a:cubicBezTo>
                  <a:lnTo>
                    <a:pt x="726" y="391"/>
                  </a:lnTo>
                  <a:cubicBezTo>
                    <a:pt x="503" y="242"/>
                    <a:pt x="261" y="131"/>
                    <a:pt x="0" y="0"/>
                  </a:cubicBez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7"/>
            <p:cNvSpPr/>
            <p:nvPr/>
          </p:nvSpPr>
          <p:spPr>
            <a:xfrm>
              <a:off x="1913778" y="112617"/>
              <a:ext cx="605914" cy="605881"/>
            </a:xfrm>
            <a:custGeom>
              <a:rect b="b" l="l" r="r" t="t"/>
              <a:pathLst>
                <a:path extrusionOk="0" h="18611" w="18612">
                  <a:moveTo>
                    <a:pt x="1" y="0"/>
                  </a:moveTo>
                  <a:lnTo>
                    <a:pt x="18612" y="18611"/>
                  </a:lnTo>
                  <a:cubicBezTo>
                    <a:pt x="18556" y="18481"/>
                    <a:pt x="18500" y="18313"/>
                    <a:pt x="18444" y="18127"/>
                  </a:cubicBezTo>
                  <a:lnTo>
                    <a:pt x="503" y="186"/>
                  </a:lnTo>
                  <a:cubicBezTo>
                    <a:pt x="354" y="130"/>
                    <a:pt x="150" y="74"/>
                    <a:pt x="1" y="0"/>
                  </a:cubicBez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1807747" y="84132"/>
              <a:ext cx="742254" cy="742221"/>
            </a:xfrm>
            <a:custGeom>
              <a:rect b="b" l="l" r="r" t="t"/>
              <a:pathLst>
                <a:path extrusionOk="0" h="22799" w="22800">
                  <a:moveTo>
                    <a:pt x="1" y="0"/>
                  </a:moveTo>
                  <a:lnTo>
                    <a:pt x="22799" y="22799"/>
                  </a:lnTo>
                  <a:cubicBezTo>
                    <a:pt x="22743" y="22650"/>
                    <a:pt x="22725" y="22519"/>
                    <a:pt x="22706" y="22370"/>
                  </a:cubicBezTo>
                  <a:lnTo>
                    <a:pt x="410" y="93"/>
                  </a:lnTo>
                  <a:cubicBezTo>
                    <a:pt x="280" y="75"/>
                    <a:pt x="131" y="19"/>
                    <a:pt x="1" y="0"/>
                  </a:cubicBez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1715063" y="68375"/>
              <a:ext cx="850076" cy="849458"/>
            </a:xfrm>
            <a:custGeom>
              <a:rect b="b" l="l" r="r" t="t"/>
              <a:pathLst>
                <a:path extrusionOk="0" h="26093" w="26112">
                  <a:moveTo>
                    <a:pt x="1" y="0"/>
                  </a:moveTo>
                  <a:lnTo>
                    <a:pt x="26111" y="26093"/>
                  </a:lnTo>
                  <a:cubicBezTo>
                    <a:pt x="26111" y="25981"/>
                    <a:pt x="26093" y="25869"/>
                    <a:pt x="26056" y="25739"/>
                  </a:cubicBezTo>
                  <a:lnTo>
                    <a:pt x="373" y="38"/>
                  </a:lnTo>
                  <a:cubicBezTo>
                    <a:pt x="261" y="19"/>
                    <a:pt x="131" y="19"/>
                    <a:pt x="1" y="0"/>
                  </a:cubicBez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1632047" y="61115"/>
              <a:ext cx="939147" cy="939114"/>
            </a:xfrm>
            <a:custGeom>
              <a:rect b="b" l="l" r="r" t="t"/>
              <a:pathLst>
                <a:path extrusionOk="0" h="28847" w="28848">
                  <a:moveTo>
                    <a:pt x="1" y="0"/>
                  </a:moveTo>
                  <a:lnTo>
                    <a:pt x="28848" y="28847"/>
                  </a:lnTo>
                  <a:lnTo>
                    <a:pt x="28848" y="28549"/>
                  </a:lnTo>
                  <a:lnTo>
                    <a:pt x="354" y="37"/>
                  </a:lnTo>
                  <a:cubicBezTo>
                    <a:pt x="224" y="37"/>
                    <a:pt x="113" y="37"/>
                    <a:pt x="1" y="0"/>
                  </a:cubicBez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1555706" y="62320"/>
              <a:ext cx="1016107" cy="1016074"/>
            </a:xfrm>
            <a:custGeom>
              <a:rect b="b" l="l" r="r" t="t"/>
              <a:pathLst>
                <a:path extrusionOk="0" h="31211" w="31212">
                  <a:moveTo>
                    <a:pt x="317" y="0"/>
                  </a:moveTo>
                  <a:cubicBezTo>
                    <a:pt x="206" y="0"/>
                    <a:pt x="113" y="0"/>
                    <a:pt x="1" y="19"/>
                  </a:cubicBezTo>
                  <a:lnTo>
                    <a:pt x="31193" y="31211"/>
                  </a:lnTo>
                  <a:cubicBezTo>
                    <a:pt x="31193" y="31099"/>
                    <a:pt x="31211" y="30987"/>
                    <a:pt x="31211" y="30894"/>
                  </a:cubicBezTo>
                  <a:lnTo>
                    <a:pt x="317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1484215" y="66552"/>
              <a:ext cx="1082128" cy="1081510"/>
            </a:xfrm>
            <a:custGeom>
              <a:rect b="b" l="l" r="r" t="t"/>
              <a:pathLst>
                <a:path extrusionOk="0" h="33221" w="33240">
                  <a:moveTo>
                    <a:pt x="299" y="1"/>
                  </a:moveTo>
                  <a:cubicBezTo>
                    <a:pt x="206" y="1"/>
                    <a:pt x="112" y="19"/>
                    <a:pt x="1" y="19"/>
                  </a:cubicBezTo>
                  <a:lnTo>
                    <a:pt x="33202" y="33221"/>
                  </a:lnTo>
                  <a:cubicBezTo>
                    <a:pt x="33221" y="33146"/>
                    <a:pt x="33240" y="33053"/>
                    <a:pt x="33240" y="32942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7"/>
            <p:cNvSpPr/>
            <p:nvPr/>
          </p:nvSpPr>
          <p:spPr>
            <a:xfrm>
              <a:off x="1417575" y="76254"/>
              <a:ext cx="1139685" cy="1139067"/>
            </a:xfrm>
            <a:custGeom>
              <a:rect b="b" l="l" r="r" t="t"/>
              <a:pathLst>
                <a:path extrusionOk="0" h="34989" w="35008">
                  <a:moveTo>
                    <a:pt x="280" y="0"/>
                  </a:moveTo>
                  <a:cubicBezTo>
                    <a:pt x="187" y="38"/>
                    <a:pt x="94" y="56"/>
                    <a:pt x="1" y="56"/>
                  </a:cubicBezTo>
                  <a:lnTo>
                    <a:pt x="34952" y="34989"/>
                  </a:lnTo>
                  <a:lnTo>
                    <a:pt x="35008" y="3470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1355786" y="90187"/>
              <a:ext cx="1188160" cy="1188160"/>
            </a:xfrm>
            <a:custGeom>
              <a:rect b="b" l="l" r="r" t="t"/>
              <a:pathLst>
                <a:path extrusionOk="0" h="36497" w="36497">
                  <a:moveTo>
                    <a:pt x="242" y="0"/>
                  </a:moveTo>
                  <a:cubicBezTo>
                    <a:pt x="149" y="19"/>
                    <a:pt x="56" y="38"/>
                    <a:pt x="0" y="75"/>
                  </a:cubicBezTo>
                  <a:lnTo>
                    <a:pt x="36422" y="36496"/>
                  </a:lnTo>
                  <a:cubicBezTo>
                    <a:pt x="36440" y="36403"/>
                    <a:pt x="36477" y="36310"/>
                    <a:pt x="36496" y="36236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1295787" y="106530"/>
              <a:ext cx="1231165" cy="1230579"/>
            </a:xfrm>
            <a:custGeom>
              <a:rect b="b" l="l" r="r" t="t"/>
              <a:pathLst>
                <a:path extrusionOk="0" h="37800" w="37818">
                  <a:moveTo>
                    <a:pt x="261" y="1"/>
                  </a:moveTo>
                  <a:cubicBezTo>
                    <a:pt x="168" y="38"/>
                    <a:pt x="94" y="57"/>
                    <a:pt x="1" y="75"/>
                  </a:cubicBezTo>
                  <a:lnTo>
                    <a:pt x="37725" y="37799"/>
                  </a:lnTo>
                  <a:cubicBezTo>
                    <a:pt x="37762" y="37744"/>
                    <a:pt x="37781" y="37651"/>
                    <a:pt x="37818" y="37576"/>
                  </a:cubicBezTo>
                  <a:lnTo>
                    <a:pt x="261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1239467" y="126551"/>
              <a:ext cx="1267496" cy="1266910"/>
            </a:xfrm>
            <a:custGeom>
              <a:rect b="b" l="l" r="r" t="t"/>
              <a:pathLst>
                <a:path extrusionOk="0" h="38916" w="38934">
                  <a:moveTo>
                    <a:pt x="242" y="0"/>
                  </a:moveTo>
                  <a:cubicBezTo>
                    <a:pt x="168" y="19"/>
                    <a:pt x="75" y="75"/>
                    <a:pt x="0" y="93"/>
                  </a:cubicBezTo>
                  <a:lnTo>
                    <a:pt x="38841" y="38915"/>
                  </a:lnTo>
                  <a:cubicBezTo>
                    <a:pt x="38878" y="38841"/>
                    <a:pt x="38897" y="38785"/>
                    <a:pt x="38934" y="38710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1186142" y="148949"/>
              <a:ext cx="1297805" cy="1299042"/>
            </a:xfrm>
            <a:custGeom>
              <a:rect b="b" l="l" r="r" t="t"/>
              <a:pathLst>
                <a:path extrusionOk="0" h="39903" w="39865">
                  <a:moveTo>
                    <a:pt x="224" y="1"/>
                  </a:moveTo>
                  <a:cubicBezTo>
                    <a:pt x="149" y="38"/>
                    <a:pt x="93" y="75"/>
                    <a:pt x="0" y="131"/>
                  </a:cubicBezTo>
                  <a:lnTo>
                    <a:pt x="39772" y="39902"/>
                  </a:lnTo>
                  <a:cubicBezTo>
                    <a:pt x="39790" y="39809"/>
                    <a:pt x="39846" y="39735"/>
                    <a:pt x="39865" y="39679"/>
                  </a:cubicBezTo>
                  <a:lnTo>
                    <a:pt x="224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1135258" y="174993"/>
              <a:ext cx="1323849" cy="1323882"/>
            </a:xfrm>
            <a:custGeom>
              <a:rect b="b" l="l" r="r" t="t"/>
              <a:pathLst>
                <a:path extrusionOk="0" h="40666" w="40665">
                  <a:moveTo>
                    <a:pt x="205" y="1"/>
                  </a:moveTo>
                  <a:cubicBezTo>
                    <a:pt x="130" y="38"/>
                    <a:pt x="74" y="75"/>
                    <a:pt x="0" y="113"/>
                  </a:cubicBezTo>
                  <a:lnTo>
                    <a:pt x="40553" y="40665"/>
                  </a:lnTo>
                  <a:cubicBezTo>
                    <a:pt x="40572" y="40591"/>
                    <a:pt x="40609" y="40517"/>
                    <a:pt x="40665" y="40461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7"/>
            <p:cNvSpPr/>
            <p:nvPr/>
          </p:nvSpPr>
          <p:spPr>
            <a:xfrm>
              <a:off x="1086165" y="202893"/>
              <a:ext cx="1345075" cy="1344456"/>
            </a:xfrm>
            <a:custGeom>
              <a:rect b="b" l="l" r="r" t="t"/>
              <a:pathLst>
                <a:path extrusionOk="0" h="41298" w="41317">
                  <a:moveTo>
                    <a:pt x="205" y="0"/>
                  </a:moveTo>
                  <a:cubicBezTo>
                    <a:pt x="131" y="56"/>
                    <a:pt x="56" y="93"/>
                    <a:pt x="1" y="112"/>
                  </a:cubicBezTo>
                  <a:lnTo>
                    <a:pt x="41168" y="41297"/>
                  </a:lnTo>
                  <a:lnTo>
                    <a:pt x="41316" y="41093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1040132" y="233169"/>
              <a:ext cx="1360799" cy="1360832"/>
            </a:xfrm>
            <a:custGeom>
              <a:rect b="b" l="l" r="r" t="t"/>
              <a:pathLst>
                <a:path extrusionOk="0" h="41801" w="41800">
                  <a:moveTo>
                    <a:pt x="205" y="1"/>
                  </a:moveTo>
                  <a:cubicBezTo>
                    <a:pt x="130" y="56"/>
                    <a:pt x="56" y="94"/>
                    <a:pt x="0" y="131"/>
                  </a:cubicBezTo>
                  <a:lnTo>
                    <a:pt x="41670" y="41800"/>
                  </a:lnTo>
                  <a:cubicBezTo>
                    <a:pt x="41707" y="41707"/>
                    <a:pt x="41744" y="41651"/>
                    <a:pt x="41800" y="41596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7"/>
            <p:cNvSpPr/>
            <p:nvPr/>
          </p:nvSpPr>
          <p:spPr>
            <a:xfrm>
              <a:off x="995890" y="265268"/>
              <a:ext cx="1372323" cy="1372356"/>
            </a:xfrm>
            <a:custGeom>
              <a:rect b="b" l="l" r="r" t="t"/>
              <a:pathLst>
                <a:path extrusionOk="0" h="42155" w="42154">
                  <a:moveTo>
                    <a:pt x="187" y="1"/>
                  </a:moveTo>
                  <a:cubicBezTo>
                    <a:pt x="112" y="38"/>
                    <a:pt x="75" y="94"/>
                    <a:pt x="1" y="131"/>
                  </a:cubicBezTo>
                  <a:lnTo>
                    <a:pt x="42005" y="42154"/>
                  </a:lnTo>
                  <a:cubicBezTo>
                    <a:pt x="42061" y="42080"/>
                    <a:pt x="42098" y="42024"/>
                    <a:pt x="42154" y="41968"/>
                  </a:cubicBezTo>
                  <a:lnTo>
                    <a:pt x="187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954676" y="299809"/>
              <a:ext cx="1379616" cy="1380234"/>
            </a:xfrm>
            <a:custGeom>
              <a:rect b="b" l="l" r="r" t="t"/>
              <a:pathLst>
                <a:path extrusionOk="0" h="42397" w="42378">
                  <a:moveTo>
                    <a:pt x="168" y="1"/>
                  </a:moveTo>
                  <a:cubicBezTo>
                    <a:pt x="94" y="57"/>
                    <a:pt x="57" y="94"/>
                    <a:pt x="1" y="168"/>
                  </a:cubicBezTo>
                  <a:lnTo>
                    <a:pt x="42229" y="42396"/>
                  </a:lnTo>
                  <a:cubicBezTo>
                    <a:pt x="42247" y="42322"/>
                    <a:pt x="42303" y="42247"/>
                    <a:pt x="42378" y="42210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914698" y="336791"/>
              <a:ext cx="1382025" cy="1382611"/>
            </a:xfrm>
            <a:custGeom>
              <a:rect b="b" l="l" r="r" t="t"/>
              <a:pathLst>
                <a:path extrusionOk="0" h="42470" w="42452">
                  <a:moveTo>
                    <a:pt x="168" y="0"/>
                  </a:moveTo>
                  <a:lnTo>
                    <a:pt x="1" y="168"/>
                  </a:lnTo>
                  <a:lnTo>
                    <a:pt x="42303" y="42470"/>
                  </a:lnTo>
                  <a:cubicBezTo>
                    <a:pt x="42340" y="42395"/>
                    <a:pt x="42415" y="42340"/>
                    <a:pt x="42452" y="42284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877130" y="375564"/>
              <a:ext cx="1381439" cy="1380820"/>
            </a:xfrm>
            <a:custGeom>
              <a:rect b="b" l="l" r="r" t="t"/>
              <a:pathLst>
                <a:path extrusionOk="0" h="42415" w="42434">
                  <a:moveTo>
                    <a:pt x="150" y="0"/>
                  </a:moveTo>
                  <a:lnTo>
                    <a:pt x="1" y="168"/>
                  </a:lnTo>
                  <a:lnTo>
                    <a:pt x="42247" y="42414"/>
                  </a:lnTo>
                  <a:cubicBezTo>
                    <a:pt x="42303" y="42358"/>
                    <a:pt x="42359" y="42321"/>
                    <a:pt x="42433" y="42247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7"/>
            <p:cNvSpPr/>
            <p:nvPr/>
          </p:nvSpPr>
          <p:spPr>
            <a:xfrm>
              <a:off x="842003" y="416746"/>
              <a:ext cx="1375351" cy="1374765"/>
            </a:xfrm>
            <a:custGeom>
              <a:rect b="b" l="l" r="r" t="t"/>
              <a:pathLst>
                <a:path extrusionOk="0" h="42229" w="42247">
                  <a:moveTo>
                    <a:pt x="149" y="1"/>
                  </a:moveTo>
                  <a:cubicBezTo>
                    <a:pt x="93" y="56"/>
                    <a:pt x="56" y="112"/>
                    <a:pt x="0" y="187"/>
                  </a:cubicBezTo>
                  <a:lnTo>
                    <a:pt x="42061" y="42228"/>
                  </a:lnTo>
                  <a:cubicBezTo>
                    <a:pt x="42117" y="42191"/>
                    <a:pt x="42172" y="42154"/>
                    <a:pt x="42247" y="42098"/>
                  </a:cubicBezTo>
                  <a:lnTo>
                    <a:pt x="149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808666" y="459751"/>
              <a:ext cx="1365682" cy="1365682"/>
            </a:xfrm>
            <a:custGeom>
              <a:rect b="b" l="l" r="r" t="t"/>
              <a:pathLst>
                <a:path extrusionOk="0" h="41950" w="41950">
                  <a:moveTo>
                    <a:pt x="150" y="1"/>
                  </a:moveTo>
                  <a:cubicBezTo>
                    <a:pt x="94" y="75"/>
                    <a:pt x="57" y="113"/>
                    <a:pt x="1" y="187"/>
                  </a:cubicBezTo>
                  <a:lnTo>
                    <a:pt x="41763" y="41950"/>
                  </a:lnTo>
                  <a:cubicBezTo>
                    <a:pt x="41801" y="41894"/>
                    <a:pt x="41875" y="41838"/>
                    <a:pt x="41950" y="41801"/>
                  </a:cubicBezTo>
                  <a:lnTo>
                    <a:pt x="150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7"/>
            <p:cNvSpPr/>
            <p:nvPr/>
          </p:nvSpPr>
          <p:spPr>
            <a:xfrm>
              <a:off x="777186" y="505198"/>
              <a:ext cx="1351716" cy="1351749"/>
            </a:xfrm>
            <a:custGeom>
              <a:rect b="b" l="l" r="r" t="t"/>
              <a:pathLst>
                <a:path extrusionOk="0" h="41522" w="41521">
                  <a:moveTo>
                    <a:pt x="130" y="1"/>
                  </a:moveTo>
                  <a:lnTo>
                    <a:pt x="0" y="206"/>
                  </a:lnTo>
                  <a:lnTo>
                    <a:pt x="41316" y="41521"/>
                  </a:lnTo>
                  <a:cubicBezTo>
                    <a:pt x="41372" y="41447"/>
                    <a:pt x="41446" y="41410"/>
                    <a:pt x="41521" y="41354"/>
                  </a:cubicBezTo>
                  <a:lnTo>
                    <a:pt x="130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748700" y="553087"/>
              <a:ext cx="1332346" cy="1331727"/>
            </a:xfrm>
            <a:custGeom>
              <a:rect b="b" l="l" r="r" t="t"/>
              <a:pathLst>
                <a:path extrusionOk="0" h="40907" w="40926">
                  <a:moveTo>
                    <a:pt x="131" y="0"/>
                  </a:moveTo>
                  <a:cubicBezTo>
                    <a:pt x="75" y="56"/>
                    <a:pt x="56" y="130"/>
                    <a:pt x="0" y="205"/>
                  </a:cubicBezTo>
                  <a:lnTo>
                    <a:pt x="40721" y="40907"/>
                  </a:lnTo>
                  <a:cubicBezTo>
                    <a:pt x="40795" y="40869"/>
                    <a:pt x="40851" y="40813"/>
                    <a:pt x="40925" y="40795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722656" y="602766"/>
              <a:ext cx="1308711" cy="1308092"/>
            </a:xfrm>
            <a:custGeom>
              <a:rect b="b" l="l" r="r" t="t"/>
              <a:pathLst>
                <a:path extrusionOk="0" h="40181" w="40200">
                  <a:moveTo>
                    <a:pt x="112" y="0"/>
                  </a:moveTo>
                  <a:cubicBezTo>
                    <a:pt x="56" y="75"/>
                    <a:pt x="37" y="149"/>
                    <a:pt x="0" y="205"/>
                  </a:cubicBezTo>
                  <a:lnTo>
                    <a:pt x="39957" y="40181"/>
                  </a:lnTo>
                  <a:cubicBezTo>
                    <a:pt x="40032" y="40162"/>
                    <a:pt x="40125" y="40125"/>
                    <a:pt x="40199" y="40088"/>
                  </a:cubicBezTo>
                  <a:lnTo>
                    <a:pt x="112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699021" y="654854"/>
              <a:ext cx="1279021" cy="1280258"/>
            </a:xfrm>
            <a:custGeom>
              <a:rect b="b" l="l" r="r" t="t"/>
              <a:pathLst>
                <a:path extrusionOk="0" h="39326" w="39288">
                  <a:moveTo>
                    <a:pt x="93" y="1"/>
                  </a:moveTo>
                  <a:cubicBezTo>
                    <a:pt x="75" y="75"/>
                    <a:pt x="19" y="168"/>
                    <a:pt x="0" y="243"/>
                  </a:cubicBezTo>
                  <a:lnTo>
                    <a:pt x="39083" y="39325"/>
                  </a:lnTo>
                  <a:cubicBezTo>
                    <a:pt x="39157" y="39307"/>
                    <a:pt x="39213" y="39251"/>
                    <a:pt x="39288" y="3923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7"/>
            <p:cNvSpPr/>
            <p:nvPr/>
          </p:nvSpPr>
          <p:spPr>
            <a:xfrm>
              <a:off x="677209" y="710588"/>
              <a:ext cx="1245717" cy="1245099"/>
            </a:xfrm>
            <a:custGeom>
              <a:rect b="b" l="l" r="r" t="t"/>
              <a:pathLst>
                <a:path extrusionOk="0" h="38246" w="38265">
                  <a:moveTo>
                    <a:pt x="93" y="1"/>
                  </a:moveTo>
                  <a:cubicBezTo>
                    <a:pt x="56" y="57"/>
                    <a:pt x="37" y="150"/>
                    <a:pt x="0" y="224"/>
                  </a:cubicBezTo>
                  <a:lnTo>
                    <a:pt x="38003" y="38246"/>
                  </a:lnTo>
                  <a:cubicBezTo>
                    <a:pt x="38097" y="38246"/>
                    <a:pt x="38190" y="38190"/>
                    <a:pt x="38264" y="3817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659630" y="768764"/>
              <a:ext cx="1205707" cy="1205707"/>
            </a:xfrm>
            <a:custGeom>
              <a:rect b="b" l="l" r="r" t="t"/>
              <a:pathLst>
                <a:path extrusionOk="0" h="37036" w="37036">
                  <a:moveTo>
                    <a:pt x="75" y="0"/>
                  </a:moveTo>
                  <a:cubicBezTo>
                    <a:pt x="38" y="94"/>
                    <a:pt x="19" y="168"/>
                    <a:pt x="1" y="261"/>
                  </a:cubicBezTo>
                  <a:lnTo>
                    <a:pt x="36775" y="37036"/>
                  </a:lnTo>
                  <a:cubicBezTo>
                    <a:pt x="36850" y="37017"/>
                    <a:pt x="36943" y="36980"/>
                    <a:pt x="37036" y="36961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644492" y="829967"/>
              <a:ext cx="1158470" cy="1159056"/>
            </a:xfrm>
            <a:custGeom>
              <a:rect b="b" l="l" r="r" t="t"/>
              <a:pathLst>
                <a:path extrusionOk="0" h="35603" w="35585">
                  <a:moveTo>
                    <a:pt x="75" y="0"/>
                  </a:moveTo>
                  <a:lnTo>
                    <a:pt x="0" y="279"/>
                  </a:lnTo>
                  <a:lnTo>
                    <a:pt x="35342" y="35603"/>
                  </a:lnTo>
                  <a:cubicBezTo>
                    <a:pt x="35417" y="35603"/>
                    <a:pt x="35528" y="35565"/>
                    <a:pt x="35584" y="35547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632967" y="895402"/>
              <a:ext cx="1105763" cy="1103907"/>
            </a:xfrm>
            <a:custGeom>
              <a:rect b="b" l="l" r="r" t="t"/>
              <a:pathLst>
                <a:path extrusionOk="0" h="33909" w="33966">
                  <a:moveTo>
                    <a:pt x="56" y="0"/>
                  </a:moveTo>
                  <a:cubicBezTo>
                    <a:pt x="19" y="93"/>
                    <a:pt x="19" y="186"/>
                    <a:pt x="1" y="279"/>
                  </a:cubicBezTo>
                  <a:lnTo>
                    <a:pt x="33649" y="33909"/>
                  </a:lnTo>
                  <a:cubicBezTo>
                    <a:pt x="33761" y="33909"/>
                    <a:pt x="33854" y="33909"/>
                    <a:pt x="33965" y="33890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626293" y="963866"/>
              <a:ext cx="1042769" cy="1042672"/>
            </a:xfrm>
            <a:custGeom>
              <a:rect b="b" l="l" r="r" t="t"/>
              <a:pathLst>
                <a:path extrusionOk="0" h="32028" w="32031">
                  <a:moveTo>
                    <a:pt x="20" y="0"/>
                  </a:moveTo>
                  <a:cubicBezTo>
                    <a:pt x="20" y="93"/>
                    <a:pt x="1" y="223"/>
                    <a:pt x="1" y="317"/>
                  </a:cubicBezTo>
                  <a:lnTo>
                    <a:pt x="31714" y="32011"/>
                  </a:lnTo>
                  <a:cubicBezTo>
                    <a:pt x="31751" y="32023"/>
                    <a:pt x="31788" y="32027"/>
                    <a:pt x="31825" y="32027"/>
                  </a:cubicBezTo>
                  <a:cubicBezTo>
                    <a:pt x="31898" y="32027"/>
                    <a:pt x="31968" y="32011"/>
                    <a:pt x="32030" y="32011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624503" y="1038384"/>
              <a:ext cx="970627" cy="970041"/>
            </a:xfrm>
            <a:custGeom>
              <a:rect b="b" l="l" r="r" t="t"/>
              <a:pathLst>
                <a:path extrusionOk="0" h="29797" w="29815">
                  <a:moveTo>
                    <a:pt x="0" y="0"/>
                  </a:moveTo>
                  <a:lnTo>
                    <a:pt x="0" y="317"/>
                  </a:lnTo>
                  <a:lnTo>
                    <a:pt x="29480" y="29796"/>
                  </a:lnTo>
                  <a:lnTo>
                    <a:pt x="29815" y="29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628116" y="1118339"/>
              <a:ext cx="886440" cy="886440"/>
            </a:xfrm>
            <a:custGeom>
              <a:rect b="b" l="l" r="r" t="t"/>
              <a:pathLst>
                <a:path extrusionOk="0" h="27229" w="27229">
                  <a:moveTo>
                    <a:pt x="1" y="1"/>
                  </a:moveTo>
                  <a:lnTo>
                    <a:pt x="1" y="1"/>
                  </a:lnTo>
                  <a:cubicBezTo>
                    <a:pt x="19" y="150"/>
                    <a:pt x="38" y="261"/>
                    <a:pt x="38" y="373"/>
                  </a:cubicBezTo>
                  <a:lnTo>
                    <a:pt x="26856" y="27210"/>
                  </a:lnTo>
                  <a:cubicBezTo>
                    <a:pt x="26968" y="27228"/>
                    <a:pt x="27079" y="27228"/>
                    <a:pt x="27228" y="2722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639641" y="1207410"/>
              <a:ext cx="786464" cy="785845"/>
            </a:xfrm>
            <a:custGeom>
              <a:rect b="b" l="l" r="r" t="t"/>
              <a:pathLst>
                <a:path extrusionOk="0" h="24139" w="24158">
                  <a:moveTo>
                    <a:pt x="0" y="1"/>
                  </a:moveTo>
                  <a:lnTo>
                    <a:pt x="0" y="1"/>
                  </a:lnTo>
                  <a:cubicBezTo>
                    <a:pt x="38" y="131"/>
                    <a:pt x="56" y="280"/>
                    <a:pt x="75" y="392"/>
                  </a:cubicBezTo>
                  <a:lnTo>
                    <a:pt x="23766" y="24064"/>
                  </a:lnTo>
                  <a:cubicBezTo>
                    <a:pt x="23897" y="24102"/>
                    <a:pt x="24046" y="24120"/>
                    <a:pt x="24157" y="241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663276" y="1306767"/>
              <a:ext cx="662852" cy="662885"/>
            </a:xfrm>
            <a:custGeom>
              <a:rect b="b" l="l" r="r" t="t"/>
              <a:pathLst>
                <a:path extrusionOk="0" h="20362" w="20361">
                  <a:moveTo>
                    <a:pt x="0" y="1"/>
                  </a:moveTo>
                  <a:lnTo>
                    <a:pt x="0" y="1"/>
                  </a:lnTo>
                  <a:cubicBezTo>
                    <a:pt x="56" y="168"/>
                    <a:pt x="93" y="336"/>
                    <a:pt x="130" y="466"/>
                  </a:cubicBezTo>
                  <a:lnTo>
                    <a:pt x="19895" y="20231"/>
                  </a:lnTo>
                  <a:cubicBezTo>
                    <a:pt x="20063" y="20268"/>
                    <a:pt x="20193" y="20324"/>
                    <a:pt x="20360" y="2036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706899" y="1427970"/>
              <a:ext cx="498645" cy="498645"/>
            </a:xfrm>
            <a:custGeom>
              <a:rect b="b" l="l" r="r" t="t"/>
              <a:pathLst>
                <a:path extrusionOk="0" h="15317" w="15317">
                  <a:moveTo>
                    <a:pt x="0" y="0"/>
                  </a:moveTo>
                  <a:lnTo>
                    <a:pt x="0" y="0"/>
                  </a:lnTo>
                  <a:cubicBezTo>
                    <a:pt x="112" y="205"/>
                    <a:pt x="186" y="409"/>
                    <a:pt x="298" y="614"/>
                  </a:cubicBezTo>
                  <a:lnTo>
                    <a:pt x="14721" y="15038"/>
                  </a:lnTo>
                  <a:cubicBezTo>
                    <a:pt x="14926" y="15131"/>
                    <a:pt x="15112" y="15224"/>
                    <a:pt x="15317" y="153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811694" y="1609106"/>
              <a:ext cx="211510" cy="211477"/>
            </a:xfrm>
            <a:custGeom>
              <a:rect b="b" l="l" r="r" t="t"/>
              <a:pathLst>
                <a:path extrusionOk="0" h="6496" w="6497">
                  <a:moveTo>
                    <a:pt x="1" y="1"/>
                  </a:moveTo>
                  <a:cubicBezTo>
                    <a:pt x="392" y="540"/>
                    <a:pt x="801" y="1061"/>
                    <a:pt x="1211" y="1545"/>
                  </a:cubicBezTo>
                  <a:lnTo>
                    <a:pt x="4989" y="5305"/>
                  </a:lnTo>
                  <a:cubicBezTo>
                    <a:pt x="5472" y="5733"/>
                    <a:pt x="5975" y="6124"/>
                    <a:pt x="6496" y="64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4" name="Google Shape;494;p17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495" name="Google Shape;495;p17"/>
          <p:cNvSpPr txBox="1"/>
          <p:nvPr>
            <p:ph hasCustomPrompt="1" idx="2" type="title"/>
          </p:nvPr>
        </p:nvSpPr>
        <p:spPr>
          <a:xfrm>
            <a:off x="1302850" y="2296350"/>
            <a:ext cx="1639500" cy="66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496" name="Google Shape;496;p17"/>
          <p:cNvSpPr txBox="1"/>
          <p:nvPr>
            <p:ph hasCustomPrompt="1" idx="3" type="title"/>
          </p:nvPr>
        </p:nvSpPr>
        <p:spPr>
          <a:xfrm>
            <a:off x="3716525" y="1584250"/>
            <a:ext cx="1639500" cy="66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497" name="Google Shape;497;p17"/>
          <p:cNvSpPr txBox="1"/>
          <p:nvPr>
            <p:ph hasCustomPrompt="1" idx="4" type="title"/>
          </p:nvPr>
        </p:nvSpPr>
        <p:spPr>
          <a:xfrm>
            <a:off x="6507775" y="1868375"/>
            <a:ext cx="1639500" cy="66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+ design 1">
  <p:cSld name="CUSTOM_18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/>
          <p:nvPr/>
        </p:nvSpPr>
        <p:spPr>
          <a:xfrm flipH="1" rot="10800000">
            <a:off x="-2122749" y="3281995"/>
            <a:ext cx="5861862" cy="2126655"/>
          </a:xfrm>
          <a:custGeom>
            <a:rect b="b" l="l" r="r" t="t"/>
            <a:pathLst>
              <a:path extrusionOk="0" h="65325" w="109358">
                <a:moveTo>
                  <a:pt x="0" y="50845"/>
                </a:moveTo>
                <a:cubicBezTo>
                  <a:pt x="0" y="50845"/>
                  <a:pt x="12451" y="65325"/>
                  <a:pt x="29331" y="56615"/>
                </a:cubicBezTo>
                <a:cubicBezTo>
                  <a:pt x="41893" y="50157"/>
                  <a:pt x="34579" y="33761"/>
                  <a:pt x="41204" y="20845"/>
                </a:cubicBezTo>
                <a:cubicBezTo>
                  <a:pt x="47830" y="7929"/>
                  <a:pt x="63426" y="10795"/>
                  <a:pt x="72601" y="22241"/>
                </a:cubicBezTo>
                <a:cubicBezTo>
                  <a:pt x="83767" y="36180"/>
                  <a:pt x="109357" y="29480"/>
                  <a:pt x="108892" y="1"/>
                </a:cubicBez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500" name="Google Shape;500;p18"/>
          <p:cNvSpPr/>
          <p:nvPr/>
        </p:nvSpPr>
        <p:spPr>
          <a:xfrm flipH="1">
            <a:off x="-46815" y="-362304"/>
            <a:ext cx="9273640" cy="1856944"/>
          </a:xfrm>
          <a:custGeom>
            <a:rect b="b" l="l" r="r" t="t"/>
            <a:pathLst>
              <a:path extrusionOk="0" h="67074" w="195060">
                <a:moveTo>
                  <a:pt x="0" y="1"/>
                </a:moveTo>
                <a:lnTo>
                  <a:pt x="0" y="67074"/>
                </a:lnTo>
                <a:cubicBezTo>
                  <a:pt x="0" y="67074"/>
                  <a:pt x="7731" y="38156"/>
                  <a:pt x="31389" y="38156"/>
                </a:cubicBezTo>
                <a:cubicBezTo>
                  <a:pt x="34779" y="38156"/>
                  <a:pt x="38495" y="38749"/>
                  <a:pt x="42563" y="40107"/>
                </a:cubicBezTo>
                <a:cubicBezTo>
                  <a:pt x="53664" y="43818"/>
                  <a:pt x="61784" y="45484"/>
                  <a:pt x="67958" y="45484"/>
                </a:cubicBezTo>
                <a:cubicBezTo>
                  <a:pt x="79835" y="45484"/>
                  <a:pt x="84507" y="39316"/>
                  <a:pt x="89332" y="29666"/>
                </a:cubicBezTo>
                <a:cubicBezTo>
                  <a:pt x="93516" y="21287"/>
                  <a:pt x="101818" y="16441"/>
                  <a:pt x="110052" y="16441"/>
                </a:cubicBezTo>
                <a:cubicBezTo>
                  <a:pt x="116211" y="16441"/>
                  <a:pt x="122333" y="19152"/>
                  <a:pt x="126665" y="25125"/>
                </a:cubicBezTo>
                <a:cubicBezTo>
                  <a:pt x="131257" y="31456"/>
                  <a:pt x="137426" y="34310"/>
                  <a:pt x="143512" y="34310"/>
                </a:cubicBezTo>
                <a:cubicBezTo>
                  <a:pt x="150846" y="34310"/>
                  <a:pt x="158059" y="30167"/>
                  <a:pt x="162249" y="22966"/>
                </a:cubicBezTo>
                <a:cubicBezTo>
                  <a:pt x="165878" y="16735"/>
                  <a:pt x="172152" y="14040"/>
                  <a:pt x="178350" y="14040"/>
                </a:cubicBezTo>
                <a:cubicBezTo>
                  <a:pt x="185278" y="14040"/>
                  <a:pt x="192113" y="17407"/>
                  <a:pt x="195060" y="22966"/>
                </a:cubicBezTo>
                <a:lnTo>
                  <a:pt x="1950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18"/>
          <p:cNvSpPr/>
          <p:nvPr/>
        </p:nvSpPr>
        <p:spPr>
          <a:xfrm>
            <a:off x="332175" y="1336238"/>
            <a:ext cx="1617700" cy="310000"/>
          </a:xfrm>
          <a:custGeom>
            <a:rect b="b" l="l" r="r" t="t"/>
            <a:pathLst>
              <a:path extrusionOk="0" h="12400" w="64708">
                <a:moveTo>
                  <a:pt x="24594" y="0"/>
                </a:moveTo>
                <a:cubicBezTo>
                  <a:pt x="23235" y="0"/>
                  <a:pt x="21887" y="428"/>
                  <a:pt x="20605" y="989"/>
                </a:cubicBezTo>
                <a:cubicBezTo>
                  <a:pt x="18645" y="1824"/>
                  <a:pt x="16844" y="2949"/>
                  <a:pt x="15205" y="4299"/>
                </a:cubicBezTo>
                <a:cubicBezTo>
                  <a:pt x="14176" y="5135"/>
                  <a:pt x="13212" y="6067"/>
                  <a:pt x="12730" y="7257"/>
                </a:cubicBezTo>
                <a:cubicBezTo>
                  <a:pt x="12537" y="7771"/>
                  <a:pt x="12409" y="8350"/>
                  <a:pt x="12087" y="8800"/>
                </a:cubicBezTo>
                <a:cubicBezTo>
                  <a:pt x="11639" y="9373"/>
                  <a:pt x="10932" y="9607"/>
                  <a:pt x="10187" y="9607"/>
                </a:cubicBezTo>
                <a:cubicBezTo>
                  <a:pt x="9596" y="9607"/>
                  <a:pt x="8981" y="9459"/>
                  <a:pt x="8455" y="9218"/>
                </a:cubicBezTo>
                <a:cubicBezTo>
                  <a:pt x="7233" y="8703"/>
                  <a:pt x="6140" y="7835"/>
                  <a:pt x="4822" y="7610"/>
                </a:cubicBezTo>
                <a:cubicBezTo>
                  <a:pt x="4585" y="7572"/>
                  <a:pt x="4360" y="7554"/>
                  <a:pt x="4146" y="7554"/>
                </a:cubicBezTo>
                <a:cubicBezTo>
                  <a:pt x="1627" y="7554"/>
                  <a:pt x="623" y="10044"/>
                  <a:pt x="1" y="12207"/>
                </a:cubicBezTo>
                <a:lnTo>
                  <a:pt x="62393" y="12207"/>
                </a:lnTo>
                <a:cubicBezTo>
                  <a:pt x="63165" y="12207"/>
                  <a:pt x="63968" y="12207"/>
                  <a:pt x="64708" y="12400"/>
                </a:cubicBezTo>
                <a:cubicBezTo>
                  <a:pt x="63185" y="11258"/>
                  <a:pt x="61529" y="10116"/>
                  <a:pt x="59715" y="10116"/>
                </a:cubicBezTo>
                <a:cubicBezTo>
                  <a:pt x="59538" y="10116"/>
                  <a:pt x="59359" y="10127"/>
                  <a:pt x="59179" y="10150"/>
                </a:cubicBezTo>
                <a:cubicBezTo>
                  <a:pt x="58452" y="10233"/>
                  <a:pt x="57684" y="10517"/>
                  <a:pt x="56981" y="10517"/>
                </a:cubicBezTo>
                <a:cubicBezTo>
                  <a:pt x="56596" y="10517"/>
                  <a:pt x="56230" y="10432"/>
                  <a:pt x="55900" y="10182"/>
                </a:cubicBezTo>
                <a:cubicBezTo>
                  <a:pt x="55611" y="9957"/>
                  <a:pt x="55418" y="9635"/>
                  <a:pt x="55161" y="9314"/>
                </a:cubicBezTo>
                <a:cubicBezTo>
                  <a:pt x="54073" y="7898"/>
                  <a:pt x="52190" y="7417"/>
                  <a:pt x="50325" y="7417"/>
                </a:cubicBezTo>
                <a:cubicBezTo>
                  <a:pt x="49820" y="7417"/>
                  <a:pt x="49315" y="7452"/>
                  <a:pt x="48828" y="7514"/>
                </a:cubicBezTo>
                <a:cubicBezTo>
                  <a:pt x="46771" y="7739"/>
                  <a:pt x="44810" y="8253"/>
                  <a:pt x="42946" y="9057"/>
                </a:cubicBezTo>
                <a:cubicBezTo>
                  <a:pt x="41789" y="9603"/>
                  <a:pt x="40631" y="10182"/>
                  <a:pt x="39346" y="10310"/>
                </a:cubicBezTo>
                <a:cubicBezTo>
                  <a:pt x="39203" y="10323"/>
                  <a:pt x="39062" y="10329"/>
                  <a:pt x="38922" y="10329"/>
                </a:cubicBezTo>
                <a:cubicBezTo>
                  <a:pt x="36128" y="10329"/>
                  <a:pt x="33859" y="7945"/>
                  <a:pt x="32145" y="5649"/>
                </a:cubicBezTo>
                <a:cubicBezTo>
                  <a:pt x="30377" y="3239"/>
                  <a:pt x="28416" y="539"/>
                  <a:pt x="25427" y="56"/>
                </a:cubicBezTo>
                <a:cubicBezTo>
                  <a:pt x="25149" y="18"/>
                  <a:pt x="24871" y="0"/>
                  <a:pt x="245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18"/>
          <p:cNvSpPr/>
          <p:nvPr/>
        </p:nvSpPr>
        <p:spPr>
          <a:xfrm>
            <a:off x="7759325" y="4685050"/>
            <a:ext cx="880675" cy="222875"/>
          </a:xfrm>
          <a:custGeom>
            <a:rect b="b" l="l" r="r" t="t"/>
            <a:pathLst>
              <a:path extrusionOk="0" h="8915" w="35227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18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+ design 2">
  <p:cSld name="CUSTOM_18_1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9"/>
          <p:cNvSpPr/>
          <p:nvPr/>
        </p:nvSpPr>
        <p:spPr>
          <a:xfrm>
            <a:off x="-46825" y="-209901"/>
            <a:ext cx="9273640" cy="1279604"/>
          </a:xfrm>
          <a:custGeom>
            <a:rect b="b" l="l" r="r" t="t"/>
            <a:pathLst>
              <a:path extrusionOk="0" h="67074" w="195060">
                <a:moveTo>
                  <a:pt x="0" y="1"/>
                </a:moveTo>
                <a:lnTo>
                  <a:pt x="0" y="67074"/>
                </a:lnTo>
                <a:cubicBezTo>
                  <a:pt x="0" y="67074"/>
                  <a:pt x="7731" y="38156"/>
                  <a:pt x="31389" y="38156"/>
                </a:cubicBezTo>
                <a:cubicBezTo>
                  <a:pt x="34779" y="38156"/>
                  <a:pt x="38495" y="38749"/>
                  <a:pt x="42563" y="40107"/>
                </a:cubicBezTo>
                <a:cubicBezTo>
                  <a:pt x="53664" y="43818"/>
                  <a:pt x="61784" y="45484"/>
                  <a:pt x="67958" y="45484"/>
                </a:cubicBezTo>
                <a:cubicBezTo>
                  <a:pt x="79835" y="45484"/>
                  <a:pt x="84507" y="39316"/>
                  <a:pt x="89332" y="29666"/>
                </a:cubicBezTo>
                <a:cubicBezTo>
                  <a:pt x="93516" y="21287"/>
                  <a:pt x="101818" y="16441"/>
                  <a:pt x="110052" y="16441"/>
                </a:cubicBezTo>
                <a:cubicBezTo>
                  <a:pt x="116211" y="16441"/>
                  <a:pt x="122333" y="19152"/>
                  <a:pt x="126665" y="25125"/>
                </a:cubicBezTo>
                <a:cubicBezTo>
                  <a:pt x="131257" y="31456"/>
                  <a:pt x="137426" y="34310"/>
                  <a:pt x="143512" y="34310"/>
                </a:cubicBezTo>
                <a:cubicBezTo>
                  <a:pt x="150846" y="34310"/>
                  <a:pt x="158059" y="30167"/>
                  <a:pt x="162249" y="22966"/>
                </a:cubicBezTo>
                <a:cubicBezTo>
                  <a:pt x="165878" y="16735"/>
                  <a:pt x="172152" y="14040"/>
                  <a:pt x="178350" y="14040"/>
                </a:cubicBezTo>
                <a:cubicBezTo>
                  <a:pt x="185278" y="14040"/>
                  <a:pt x="192113" y="17407"/>
                  <a:pt x="195060" y="22966"/>
                </a:cubicBezTo>
                <a:lnTo>
                  <a:pt x="1950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19"/>
          <p:cNvSpPr/>
          <p:nvPr/>
        </p:nvSpPr>
        <p:spPr>
          <a:xfrm rot="10800000">
            <a:off x="5222588" y="3376421"/>
            <a:ext cx="5119595" cy="2126655"/>
          </a:xfrm>
          <a:custGeom>
            <a:rect b="b" l="l" r="r" t="t"/>
            <a:pathLst>
              <a:path extrusionOk="0" h="65325" w="109358">
                <a:moveTo>
                  <a:pt x="0" y="50845"/>
                </a:moveTo>
                <a:cubicBezTo>
                  <a:pt x="0" y="50845"/>
                  <a:pt x="12451" y="65325"/>
                  <a:pt x="29331" y="56615"/>
                </a:cubicBezTo>
                <a:cubicBezTo>
                  <a:pt x="41893" y="50157"/>
                  <a:pt x="34579" y="33761"/>
                  <a:pt x="41204" y="20845"/>
                </a:cubicBezTo>
                <a:cubicBezTo>
                  <a:pt x="47830" y="7929"/>
                  <a:pt x="63426" y="10795"/>
                  <a:pt x="72601" y="22241"/>
                </a:cubicBezTo>
                <a:cubicBezTo>
                  <a:pt x="83767" y="36180"/>
                  <a:pt x="109357" y="29480"/>
                  <a:pt x="108892" y="1"/>
                </a:cubicBez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19"/>
          <p:cNvSpPr/>
          <p:nvPr/>
        </p:nvSpPr>
        <p:spPr>
          <a:xfrm>
            <a:off x="774938" y="851338"/>
            <a:ext cx="1617700" cy="310000"/>
          </a:xfrm>
          <a:custGeom>
            <a:rect b="b" l="l" r="r" t="t"/>
            <a:pathLst>
              <a:path extrusionOk="0" h="12400" w="64708">
                <a:moveTo>
                  <a:pt x="24594" y="0"/>
                </a:moveTo>
                <a:cubicBezTo>
                  <a:pt x="23235" y="0"/>
                  <a:pt x="21887" y="428"/>
                  <a:pt x="20605" y="989"/>
                </a:cubicBezTo>
                <a:cubicBezTo>
                  <a:pt x="18645" y="1824"/>
                  <a:pt x="16844" y="2949"/>
                  <a:pt x="15205" y="4299"/>
                </a:cubicBezTo>
                <a:cubicBezTo>
                  <a:pt x="14176" y="5135"/>
                  <a:pt x="13212" y="6067"/>
                  <a:pt x="12730" y="7257"/>
                </a:cubicBezTo>
                <a:cubicBezTo>
                  <a:pt x="12537" y="7771"/>
                  <a:pt x="12409" y="8350"/>
                  <a:pt x="12087" y="8800"/>
                </a:cubicBezTo>
                <a:cubicBezTo>
                  <a:pt x="11639" y="9373"/>
                  <a:pt x="10932" y="9607"/>
                  <a:pt x="10187" y="9607"/>
                </a:cubicBezTo>
                <a:cubicBezTo>
                  <a:pt x="9596" y="9607"/>
                  <a:pt x="8981" y="9459"/>
                  <a:pt x="8455" y="9218"/>
                </a:cubicBezTo>
                <a:cubicBezTo>
                  <a:pt x="7233" y="8703"/>
                  <a:pt x="6140" y="7835"/>
                  <a:pt x="4822" y="7610"/>
                </a:cubicBezTo>
                <a:cubicBezTo>
                  <a:pt x="4585" y="7572"/>
                  <a:pt x="4360" y="7554"/>
                  <a:pt x="4146" y="7554"/>
                </a:cubicBezTo>
                <a:cubicBezTo>
                  <a:pt x="1627" y="7554"/>
                  <a:pt x="623" y="10044"/>
                  <a:pt x="1" y="12207"/>
                </a:cubicBezTo>
                <a:lnTo>
                  <a:pt x="62393" y="12207"/>
                </a:lnTo>
                <a:cubicBezTo>
                  <a:pt x="63165" y="12207"/>
                  <a:pt x="63968" y="12207"/>
                  <a:pt x="64708" y="12400"/>
                </a:cubicBezTo>
                <a:cubicBezTo>
                  <a:pt x="63185" y="11258"/>
                  <a:pt x="61529" y="10116"/>
                  <a:pt x="59715" y="10116"/>
                </a:cubicBezTo>
                <a:cubicBezTo>
                  <a:pt x="59538" y="10116"/>
                  <a:pt x="59359" y="10127"/>
                  <a:pt x="59179" y="10150"/>
                </a:cubicBezTo>
                <a:cubicBezTo>
                  <a:pt x="58452" y="10233"/>
                  <a:pt x="57684" y="10517"/>
                  <a:pt x="56981" y="10517"/>
                </a:cubicBezTo>
                <a:cubicBezTo>
                  <a:pt x="56596" y="10517"/>
                  <a:pt x="56230" y="10432"/>
                  <a:pt x="55900" y="10182"/>
                </a:cubicBezTo>
                <a:cubicBezTo>
                  <a:pt x="55611" y="9957"/>
                  <a:pt x="55418" y="9635"/>
                  <a:pt x="55161" y="9314"/>
                </a:cubicBezTo>
                <a:cubicBezTo>
                  <a:pt x="54073" y="7898"/>
                  <a:pt x="52190" y="7417"/>
                  <a:pt x="50325" y="7417"/>
                </a:cubicBezTo>
                <a:cubicBezTo>
                  <a:pt x="49820" y="7417"/>
                  <a:pt x="49315" y="7452"/>
                  <a:pt x="48828" y="7514"/>
                </a:cubicBezTo>
                <a:cubicBezTo>
                  <a:pt x="46771" y="7739"/>
                  <a:pt x="44810" y="8253"/>
                  <a:pt x="42946" y="9057"/>
                </a:cubicBezTo>
                <a:cubicBezTo>
                  <a:pt x="41789" y="9603"/>
                  <a:pt x="40631" y="10182"/>
                  <a:pt x="39346" y="10310"/>
                </a:cubicBezTo>
                <a:cubicBezTo>
                  <a:pt x="39203" y="10323"/>
                  <a:pt x="39062" y="10329"/>
                  <a:pt x="38922" y="10329"/>
                </a:cubicBezTo>
                <a:cubicBezTo>
                  <a:pt x="36128" y="10329"/>
                  <a:pt x="33859" y="7945"/>
                  <a:pt x="32145" y="5649"/>
                </a:cubicBezTo>
                <a:cubicBezTo>
                  <a:pt x="30377" y="3239"/>
                  <a:pt x="28416" y="539"/>
                  <a:pt x="25427" y="56"/>
                </a:cubicBezTo>
                <a:cubicBezTo>
                  <a:pt x="25149" y="18"/>
                  <a:pt x="24871" y="0"/>
                  <a:pt x="245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19"/>
          <p:cNvSpPr/>
          <p:nvPr/>
        </p:nvSpPr>
        <p:spPr>
          <a:xfrm flipH="1">
            <a:off x="3762100" y="3468771"/>
            <a:ext cx="538445" cy="150307"/>
          </a:xfrm>
          <a:custGeom>
            <a:rect b="b" l="l" r="r" t="t"/>
            <a:pathLst>
              <a:path extrusionOk="0" h="8915" w="35227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19"/>
          <p:cNvSpPr/>
          <p:nvPr/>
        </p:nvSpPr>
        <p:spPr>
          <a:xfrm>
            <a:off x="-440337" y="2868825"/>
            <a:ext cx="880675" cy="222875"/>
          </a:xfrm>
          <a:custGeom>
            <a:rect b="b" l="l" r="r" t="t"/>
            <a:pathLst>
              <a:path extrusionOk="0" h="8915" w="35227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19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Design">
  <p:cSld name="CUSTOM_16">
    <p:bg>
      <p:bgPr>
        <a:solidFill>
          <a:schemeClr val="accent1"/>
        </a:solidFill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0"/>
          <p:cNvSpPr txBox="1"/>
          <p:nvPr>
            <p:ph type="title"/>
          </p:nvPr>
        </p:nvSpPr>
        <p:spPr>
          <a:xfrm>
            <a:off x="3652350" y="491400"/>
            <a:ext cx="4987500" cy="19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513" name="Google Shape;513;p20"/>
          <p:cNvSpPr txBox="1"/>
          <p:nvPr>
            <p:ph idx="1" type="subTitle"/>
          </p:nvPr>
        </p:nvSpPr>
        <p:spPr>
          <a:xfrm>
            <a:off x="4283100" y="3131125"/>
            <a:ext cx="3726000" cy="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514" name="Google Shape;514;p20"/>
          <p:cNvGrpSpPr/>
          <p:nvPr/>
        </p:nvGrpSpPr>
        <p:grpSpPr>
          <a:xfrm rot="10800000">
            <a:off x="8513307" y="1387815"/>
            <a:ext cx="1670208" cy="1670208"/>
            <a:chOff x="624503" y="61115"/>
            <a:chExt cx="1947310" cy="1947310"/>
          </a:xfrm>
        </p:grpSpPr>
        <p:sp>
          <p:nvSpPr>
            <p:cNvPr id="515" name="Google Shape;515;p20"/>
            <p:cNvSpPr/>
            <p:nvPr/>
          </p:nvSpPr>
          <p:spPr>
            <a:xfrm>
              <a:off x="2048296" y="171379"/>
              <a:ext cx="413839" cy="413221"/>
            </a:xfrm>
            <a:custGeom>
              <a:rect b="b" l="l" r="r" t="t"/>
              <a:pathLst>
                <a:path extrusionOk="0" h="12693" w="12712">
                  <a:moveTo>
                    <a:pt x="0" y="0"/>
                  </a:moveTo>
                  <a:lnTo>
                    <a:pt x="12712" y="12693"/>
                  </a:lnTo>
                  <a:cubicBezTo>
                    <a:pt x="12600" y="12469"/>
                    <a:pt x="12451" y="12228"/>
                    <a:pt x="12339" y="12004"/>
                  </a:cubicBezTo>
                  <a:lnTo>
                    <a:pt x="726" y="391"/>
                  </a:lnTo>
                  <a:cubicBezTo>
                    <a:pt x="503" y="242"/>
                    <a:pt x="261" y="13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0"/>
            <p:cNvSpPr/>
            <p:nvPr/>
          </p:nvSpPr>
          <p:spPr>
            <a:xfrm>
              <a:off x="1913778" y="112617"/>
              <a:ext cx="605914" cy="605881"/>
            </a:xfrm>
            <a:custGeom>
              <a:rect b="b" l="l" r="r" t="t"/>
              <a:pathLst>
                <a:path extrusionOk="0" h="18611" w="18612">
                  <a:moveTo>
                    <a:pt x="1" y="0"/>
                  </a:moveTo>
                  <a:lnTo>
                    <a:pt x="18612" y="18611"/>
                  </a:lnTo>
                  <a:cubicBezTo>
                    <a:pt x="18556" y="18481"/>
                    <a:pt x="18500" y="18313"/>
                    <a:pt x="18444" y="18127"/>
                  </a:cubicBezTo>
                  <a:lnTo>
                    <a:pt x="503" y="186"/>
                  </a:lnTo>
                  <a:cubicBezTo>
                    <a:pt x="354" y="130"/>
                    <a:pt x="150" y="7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0"/>
            <p:cNvSpPr/>
            <p:nvPr/>
          </p:nvSpPr>
          <p:spPr>
            <a:xfrm>
              <a:off x="1807747" y="84132"/>
              <a:ext cx="742254" cy="742221"/>
            </a:xfrm>
            <a:custGeom>
              <a:rect b="b" l="l" r="r" t="t"/>
              <a:pathLst>
                <a:path extrusionOk="0" h="22799" w="22800">
                  <a:moveTo>
                    <a:pt x="1" y="0"/>
                  </a:moveTo>
                  <a:lnTo>
                    <a:pt x="22799" y="22799"/>
                  </a:lnTo>
                  <a:cubicBezTo>
                    <a:pt x="22743" y="22650"/>
                    <a:pt x="22725" y="22519"/>
                    <a:pt x="22706" y="22370"/>
                  </a:cubicBezTo>
                  <a:lnTo>
                    <a:pt x="410" y="93"/>
                  </a:lnTo>
                  <a:cubicBezTo>
                    <a:pt x="280" y="75"/>
                    <a:pt x="131" y="19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0"/>
            <p:cNvSpPr/>
            <p:nvPr/>
          </p:nvSpPr>
          <p:spPr>
            <a:xfrm>
              <a:off x="1715063" y="68375"/>
              <a:ext cx="850076" cy="849458"/>
            </a:xfrm>
            <a:custGeom>
              <a:rect b="b" l="l" r="r" t="t"/>
              <a:pathLst>
                <a:path extrusionOk="0" h="26093" w="26112">
                  <a:moveTo>
                    <a:pt x="1" y="0"/>
                  </a:moveTo>
                  <a:lnTo>
                    <a:pt x="26111" y="26093"/>
                  </a:lnTo>
                  <a:cubicBezTo>
                    <a:pt x="26111" y="25981"/>
                    <a:pt x="26093" y="25869"/>
                    <a:pt x="26056" y="25739"/>
                  </a:cubicBezTo>
                  <a:lnTo>
                    <a:pt x="373" y="38"/>
                  </a:lnTo>
                  <a:cubicBezTo>
                    <a:pt x="261" y="19"/>
                    <a:pt x="131" y="19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0"/>
            <p:cNvSpPr/>
            <p:nvPr/>
          </p:nvSpPr>
          <p:spPr>
            <a:xfrm>
              <a:off x="1632047" y="61115"/>
              <a:ext cx="939147" cy="939114"/>
            </a:xfrm>
            <a:custGeom>
              <a:rect b="b" l="l" r="r" t="t"/>
              <a:pathLst>
                <a:path extrusionOk="0" h="28847" w="28848">
                  <a:moveTo>
                    <a:pt x="1" y="0"/>
                  </a:moveTo>
                  <a:lnTo>
                    <a:pt x="28848" y="28847"/>
                  </a:lnTo>
                  <a:lnTo>
                    <a:pt x="28848" y="28549"/>
                  </a:lnTo>
                  <a:lnTo>
                    <a:pt x="354" y="37"/>
                  </a:lnTo>
                  <a:cubicBezTo>
                    <a:pt x="224" y="37"/>
                    <a:pt x="113" y="3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0"/>
            <p:cNvSpPr/>
            <p:nvPr/>
          </p:nvSpPr>
          <p:spPr>
            <a:xfrm>
              <a:off x="1555706" y="62320"/>
              <a:ext cx="1016107" cy="1016074"/>
            </a:xfrm>
            <a:custGeom>
              <a:rect b="b" l="l" r="r" t="t"/>
              <a:pathLst>
                <a:path extrusionOk="0" h="31211" w="31212">
                  <a:moveTo>
                    <a:pt x="317" y="0"/>
                  </a:moveTo>
                  <a:cubicBezTo>
                    <a:pt x="206" y="0"/>
                    <a:pt x="113" y="0"/>
                    <a:pt x="1" y="19"/>
                  </a:cubicBezTo>
                  <a:lnTo>
                    <a:pt x="31193" y="31211"/>
                  </a:lnTo>
                  <a:cubicBezTo>
                    <a:pt x="31193" y="31099"/>
                    <a:pt x="31211" y="30987"/>
                    <a:pt x="31211" y="30894"/>
                  </a:cubicBezTo>
                  <a:lnTo>
                    <a:pt x="317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484215" y="66552"/>
              <a:ext cx="1082128" cy="1081510"/>
            </a:xfrm>
            <a:custGeom>
              <a:rect b="b" l="l" r="r" t="t"/>
              <a:pathLst>
                <a:path extrusionOk="0" h="33221" w="33240">
                  <a:moveTo>
                    <a:pt x="299" y="1"/>
                  </a:moveTo>
                  <a:cubicBezTo>
                    <a:pt x="206" y="1"/>
                    <a:pt x="112" y="19"/>
                    <a:pt x="1" y="19"/>
                  </a:cubicBezTo>
                  <a:lnTo>
                    <a:pt x="33202" y="33221"/>
                  </a:lnTo>
                  <a:cubicBezTo>
                    <a:pt x="33221" y="33146"/>
                    <a:pt x="33240" y="33053"/>
                    <a:pt x="33240" y="32942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0"/>
            <p:cNvSpPr/>
            <p:nvPr/>
          </p:nvSpPr>
          <p:spPr>
            <a:xfrm>
              <a:off x="1417575" y="76254"/>
              <a:ext cx="1139685" cy="1139067"/>
            </a:xfrm>
            <a:custGeom>
              <a:rect b="b" l="l" r="r" t="t"/>
              <a:pathLst>
                <a:path extrusionOk="0" h="34989" w="35008">
                  <a:moveTo>
                    <a:pt x="280" y="0"/>
                  </a:moveTo>
                  <a:cubicBezTo>
                    <a:pt x="187" y="38"/>
                    <a:pt x="94" y="56"/>
                    <a:pt x="1" y="56"/>
                  </a:cubicBezTo>
                  <a:lnTo>
                    <a:pt x="34952" y="34989"/>
                  </a:lnTo>
                  <a:lnTo>
                    <a:pt x="35008" y="3470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0"/>
            <p:cNvSpPr/>
            <p:nvPr/>
          </p:nvSpPr>
          <p:spPr>
            <a:xfrm>
              <a:off x="1355786" y="90187"/>
              <a:ext cx="1188160" cy="1188160"/>
            </a:xfrm>
            <a:custGeom>
              <a:rect b="b" l="l" r="r" t="t"/>
              <a:pathLst>
                <a:path extrusionOk="0" h="36497" w="36497">
                  <a:moveTo>
                    <a:pt x="242" y="0"/>
                  </a:moveTo>
                  <a:cubicBezTo>
                    <a:pt x="149" y="19"/>
                    <a:pt x="56" y="38"/>
                    <a:pt x="0" y="75"/>
                  </a:cubicBezTo>
                  <a:lnTo>
                    <a:pt x="36422" y="36496"/>
                  </a:lnTo>
                  <a:cubicBezTo>
                    <a:pt x="36440" y="36403"/>
                    <a:pt x="36477" y="36310"/>
                    <a:pt x="36496" y="36236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295787" y="106530"/>
              <a:ext cx="1231165" cy="1230579"/>
            </a:xfrm>
            <a:custGeom>
              <a:rect b="b" l="l" r="r" t="t"/>
              <a:pathLst>
                <a:path extrusionOk="0" h="37800" w="37818">
                  <a:moveTo>
                    <a:pt x="261" y="1"/>
                  </a:moveTo>
                  <a:cubicBezTo>
                    <a:pt x="168" y="38"/>
                    <a:pt x="94" y="57"/>
                    <a:pt x="1" y="75"/>
                  </a:cubicBezTo>
                  <a:lnTo>
                    <a:pt x="37725" y="37799"/>
                  </a:lnTo>
                  <a:cubicBezTo>
                    <a:pt x="37762" y="37744"/>
                    <a:pt x="37781" y="37651"/>
                    <a:pt x="37818" y="37576"/>
                  </a:cubicBezTo>
                  <a:lnTo>
                    <a:pt x="26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1239467" y="126551"/>
              <a:ext cx="1267496" cy="1266910"/>
            </a:xfrm>
            <a:custGeom>
              <a:rect b="b" l="l" r="r" t="t"/>
              <a:pathLst>
                <a:path extrusionOk="0" h="38916" w="38934">
                  <a:moveTo>
                    <a:pt x="242" y="0"/>
                  </a:moveTo>
                  <a:cubicBezTo>
                    <a:pt x="168" y="19"/>
                    <a:pt x="75" y="75"/>
                    <a:pt x="0" y="93"/>
                  </a:cubicBezTo>
                  <a:lnTo>
                    <a:pt x="38841" y="38915"/>
                  </a:lnTo>
                  <a:cubicBezTo>
                    <a:pt x="38878" y="38841"/>
                    <a:pt x="38897" y="38785"/>
                    <a:pt x="38934" y="38710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1186142" y="148949"/>
              <a:ext cx="1297805" cy="1299042"/>
            </a:xfrm>
            <a:custGeom>
              <a:rect b="b" l="l" r="r" t="t"/>
              <a:pathLst>
                <a:path extrusionOk="0" h="39903" w="39865">
                  <a:moveTo>
                    <a:pt x="224" y="1"/>
                  </a:moveTo>
                  <a:cubicBezTo>
                    <a:pt x="149" y="38"/>
                    <a:pt x="93" y="75"/>
                    <a:pt x="0" y="131"/>
                  </a:cubicBezTo>
                  <a:lnTo>
                    <a:pt x="39772" y="39902"/>
                  </a:lnTo>
                  <a:cubicBezTo>
                    <a:pt x="39790" y="39809"/>
                    <a:pt x="39846" y="39735"/>
                    <a:pt x="39865" y="39679"/>
                  </a:cubicBezTo>
                  <a:lnTo>
                    <a:pt x="224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1135258" y="174993"/>
              <a:ext cx="1323849" cy="1323882"/>
            </a:xfrm>
            <a:custGeom>
              <a:rect b="b" l="l" r="r" t="t"/>
              <a:pathLst>
                <a:path extrusionOk="0" h="40666" w="40665">
                  <a:moveTo>
                    <a:pt x="205" y="1"/>
                  </a:moveTo>
                  <a:cubicBezTo>
                    <a:pt x="130" y="38"/>
                    <a:pt x="74" y="75"/>
                    <a:pt x="0" y="113"/>
                  </a:cubicBezTo>
                  <a:lnTo>
                    <a:pt x="40553" y="40665"/>
                  </a:lnTo>
                  <a:cubicBezTo>
                    <a:pt x="40572" y="40591"/>
                    <a:pt x="40609" y="40517"/>
                    <a:pt x="40665" y="40461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1086165" y="202893"/>
              <a:ext cx="1345075" cy="1344456"/>
            </a:xfrm>
            <a:custGeom>
              <a:rect b="b" l="l" r="r" t="t"/>
              <a:pathLst>
                <a:path extrusionOk="0" h="41298" w="41317">
                  <a:moveTo>
                    <a:pt x="205" y="0"/>
                  </a:moveTo>
                  <a:cubicBezTo>
                    <a:pt x="131" y="56"/>
                    <a:pt x="56" y="93"/>
                    <a:pt x="1" y="112"/>
                  </a:cubicBezTo>
                  <a:lnTo>
                    <a:pt x="41168" y="41297"/>
                  </a:lnTo>
                  <a:lnTo>
                    <a:pt x="41316" y="41093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1040132" y="233169"/>
              <a:ext cx="1360799" cy="1360832"/>
            </a:xfrm>
            <a:custGeom>
              <a:rect b="b" l="l" r="r" t="t"/>
              <a:pathLst>
                <a:path extrusionOk="0" h="41801" w="41800">
                  <a:moveTo>
                    <a:pt x="205" y="1"/>
                  </a:moveTo>
                  <a:cubicBezTo>
                    <a:pt x="130" y="56"/>
                    <a:pt x="56" y="94"/>
                    <a:pt x="0" y="131"/>
                  </a:cubicBezTo>
                  <a:lnTo>
                    <a:pt x="41670" y="41800"/>
                  </a:lnTo>
                  <a:cubicBezTo>
                    <a:pt x="41707" y="41707"/>
                    <a:pt x="41744" y="41651"/>
                    <a:pt x="41800" y="41596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995890" y="265268"/>
              <a:ext cx="1372323" cy="1372356"/>
            </a:xfrm>
            <a:custGeom>
              <a:rect b="b" l="l" r="r" t="t"/>
              <a:pathLst>
                <a:path extrusionOk="0" h="42155" w="42154">
                  <a:moveTo>
                    <a:pt x="187" y="1"/>
                  </a:moveTo>
                  <a:cubicBezTo>
                    <a:pt x="112" y="38"/>
                    <a:pt x="75" y="94"/>
                    <a:pt x="1" y="131"/>
                  </a:cubicBezTo>
                  <a:lnTo>
                    <a:pt x="42005" y="42154"/>
                  </a:lnTo>
                  <a:cubicBezTo>
                    <a:pt x="42061" y="42080"/>
                    <a:pt x="42098" y="42024"/>
                    <a:pt x="42154" y="41968"/>
                  </a:cubicBezTo>
                  <a:lnTo>
                    <a:pt x="187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954676" y="299809"/>
              <a:ext cx="1379616" cy="1380234"/>
            </a:xfrm>
            <a:custGeom>
              <a:rect b="b" l="l" r="r" t="t"/>
              <a:pathLst>
                <a:path extrusionOk="0" h="42397" w="42378">
                  <a:moveTo>
                    <a:pt x="168" y="1"/>
                  </a:moveTo>
                  <a:cubicBezTo>
                    <a:pt x="94" y="57"/>
                    <a:pt x="57" y="94"/>
                    <a:pt x="1" y="168"/>
                  </a:cubicBezTo>
                  <a:lnTo>
                    <a:pt x="42229" y="42396"/>
                  </a:lnTo>
                  <a:cubicBezTo>
                    <a:pt x="42247" y="42322"/>
                    <a:pt x="42303" y="42247"/>
                    <a:pt x="42378" y="42210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914698" y="336791"/>
              <a:ext cx="1382025" cy="1382611"/>
            </a:xfrm>
            <a:custGeom>
              <a:rect b="b" l="l" r="r" t="t"/>
              <a:pathLst>
                <a:path extrusionOk="0" h="42470" w="42452">
                  <a:moveTo>
                    <a:pt x="168" y="0"/>
                  </a:moveTo>
                  <a:lnTo>
                    <a:pt x="1" y="168"/>
                  </a:lnTo>
                  <a:lnTo>
                    <a:pt x="42303" y="42470"/>
                  </a:lnTo>
                  <a:cubicBezTo>
                    <a:pt x="42340" y="42395"/>
                    <a:pt x="42415" y="42340"/>
                    <a:pt x="42452" y="42284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877130" y="375564"/>
              <a:ext cx="1381439" cy="1380820"/>
            </a:xfrm>
            <a:custGeom>
              <a:rect b="b" l="l" r="r" t="t"/>
              <a:pathLst>
                <a:path extrusionOk="0" h="42415" w="42434">
                  <a:moveTo>
                    <a:pt x="150" y="0"/>
                  </a:moveTo>
                  <a:lnTo>
                    <a:pt x="1" y="168"/>
                  </a:lnTo>
                  <a:lnTo>
                    <a:pt x="42247" y="42414"/>
                  </a:lnTo>
                  <a:cubicBezTo>
                    <a:pt x="42303" y="42358"/>
                    <a:pt x="42359" y="42321"/>
                    <a:pt x="42433" y="42247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842003" y="416746"/>
              <a:ext cx="1375351" cy="1374765"/>
            </a:xfrm>
            <a:custGeom>
              <a:rect b="b" l="l" r="r" t="t"/>
              <a:pathLst>
                <a:path extrusionOk="0" h="42229" w="42247">
                  <a:moveTo>
                    <a:pt x="149" y="1"/>
                  </a:moveTo>
                  <a:cubicBezTo>
                    <a:pt x="93" y="56"/>
                    <a:pt x="56" y="112"/>
                    <a:pt x="0" y="187"/>
                  </a:cubicBezTo>
                  <a:lnTo>
                    <a:pt x="42061" y="42228"/>
                  </a:lnTo>
                  <a:cubicBezTo>
                    <a:pt x="42117" y="42191"/>
                    <a:pt x="42172" y="42154"/>
                    <a:pt x="42247" y="42098"/>
                  </a:cubicBezTo>
                  <a:lnTo>
                    <a:pt x="149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808666" y="459751"/>
              <a:ext cx="1365682" cy="1365682"/>
            </a:xfrm>
            <a:custGeom>
              <a:rect b="b" l="l" r="r" t="t"/>
              <a:pathLst>
                <a:path extrusionOk="0" h="41950" w="41950">
                  <a:moveTo>
                    <a:pt x="150" y="1"/>
                  </a:moveTo>
                  <a:cubicBezTo>
                    <a:pt x="94" y="75"/>
                    <a:pt x="57" y="113"/>
                    <a:pt x="1" y="187"/>
                  </a:cubicBezTo>
                  <a:lnTo>
                    <a:pt x="41763" y="41950"/>
                  </a:lnTo>
                  <a:cubicBezTo>
                    <a:pt x="41801" y="41894"/>
                    <a:pt x="41875" y="41838"/>
                    <a:pt x="41950" y="41801"/>
                  </a:cubicBezTo>
                  <a:lnTo>
                    <a:pt x="150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777186" y="505198"/>
              <a:ext cx="1351716" cy="1351749"/>
            </a:xfrm>
            <a:custGeom>
              <a:rect b="b" l="l" r="r" t="t"/>
              <a:pathLst>
                <a:path extrusionOk="0" h="41522" w="41521">
                  <a:moveTo>
                    <a:pt x="130" y="1"/>
                  </a:moveTo>
                  <a:lnTo>
                    <a:pt x="0" y="206"/>
                  </a:lnTo>
                  <a:lnTo>
                    <a:pt x="41316" y="41521"/>
                  </a:lnTo>
                  <a:cubicBezTo>
                    <a:pt x="41372" y="41447"/>
                    <a:pt x="41446" y="41410"/>
                    <a:pt x="41521" y="41354"/>
                  </a:cubicBezTo>
                  <a:lnTo>
                    <a:pt x="130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748700" y="553087"/>
              <a:ext cx="1332346" cy="1331727"/>
            </a:xfrm>
            <a:custGeom>
              <a:rect b="b" l="l" r="r" t="t"/>
              <a:pathLst>
                <a:path extrusionOk="0" h="40907" w="40926">
                  <a:moveTo>
                    <a:pt x="131" y="0"/>
                  </a:moveTo>
                  <a:cubicBezTo>
                    <a:pt x="75" y="56"/>
                    <a:pt x="56" y="130"/>
                    <a:pt x="0" y="205"/>
                  </a:cubicBezTo>
                  <a:lnTo>
                    <a:pt x="40721" y="40907"/>
                  </a:lnTo>
                  <a:cubicBezTo>
                    <a:pt x="40795" y="40869"/>
                    <a:pt x="40851" y="40813"/>
                    <a:pt x="40925" y="40795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722656" y="602766"/>
              <a:ext cx="1308711" cy="1308092"/>
            </a:xfrm>
            <a:custGeom>
              <a:rect b="b" l="l" r="r" t="t"/>
              <a:pathLst>
                <a:path extrusionOk="0" h="40181" w="40200">
                  <a:moveTo>
                    <a:pt x="112" y="0"/>
                  </a:moveTo>
                  <a:cubicBezTo>
                    <a:pt x="56" y="75"/>
                    <a:pt x="37" y="149"/>
                    <a:pt x="0" y="205"/>
                  </a:cubicBezTo>
                  <a:lnTo>
                    <a:pt x="39957" y="40181"/>
                  </a:lnTo>
                  <a:cubicBezTo>
                    <a:pt x="40032" y="40162"/>
                    <a:pt x="40125" y="40125"/>
                    <a:pt x="40199" y="40088"/>
                  </a:cubicBezTo>
                  <a:lnTo>
                    <a:pt x="112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699021" y="654854"/>
              <a:ext cx="1279021" cy="1280258"/>
            </a:xfrm>
            <a:custGeom>
              <a:rect b="b" l="l" r="r" t="t"/>
              <a:pathLst>
                <a:path extrusionOk="0" h="39326" w="39288">
                  <a:moveTo>
                    <a:pt x="93" y="1"/>
                  </a:moveTo>
                  <a:cubicBezTo>
                    <a:pt x="75" y="75"/>
                    <a:pt x="19" y="168"/>
                    <a:pt x="0" y="243"/>
                  </a:cubicBezTo>
                  <a:lnTo>
                    <a:pt x="39083" y="39325"/>
                  </a:lnTo>
                  <a:cubicBezTo>
                    <a:pt x="39157" y="39307"/>
                    <a:pt x="39213" y="39251"/>
                    <a:pt x="39288" y="3923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677209" y="710588"/>
              <a:ext cx="1245717" cy="1245099"/>
            </a:xfrm>
            <a:custGeom>
              <a:rect b="b" l="l" r="r" t="t"/>
              <a:pathLst>
                <a:path extrusionOk="0" h="38246" w="38265">
                  <a:moveTo>
                    <a:pt x="93" y="1"/>
                  </a:moveTo>
                  <a:cubicBezTo>
                    <a:pt x="56" y="57"/>
                    <a:pt x="37" y="150"/>
                    <a:pt x="0" y="224"/>
                  </a:cubicBezTo>
                  <a:lnTo>
                    <a:pt x="38003" y="38246"/>
                  </a:lnTo>
                  <a:cubicBezTo>
                    <a:pt x="38097" y="38246"/>
                    <a:pt x="38190" y="38190"/>
                    <a:pt x="38264" y="3817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659630" y="768764"/>
              <a:ext cx="1205707" cy="1205707"/>
            </a:xfrm>
            <a:custGeom>
              <a:rect b="b" l="l" r="r" t="t"/>
              <a:pathLst>
                <a:path extrusionOk="0" h="37036" w="37036">
                  <a:moveTo>
                    <a:pt x="75" y="0"/>
                  </a:moveTo>
                  <a:cubicBezTo>
                    <a:pt x="38" y="94"/>
                    <a:pt x="19" y="168"/>
                    <a:pt x="1" y="261"/>
                  </a:cubicBezTo>
                  <a:lnTo>
                    <a:pt x="36775" y="37036"/>
                  </a:lnTo>
                  <a:cubicBezTo>
                    <a:pt x="36850" y="37017"/>
                    <a:pt x="36943" y="36980"/>
                    <a:pt x="37036" y="36961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644492" y="829967"/>
              <a:ext cx="1158470" cy="1159056"/>
            </a:xfrm>
            <a:custGeom>
              <a:rect b="b" l="l" r="r" t="t"/>
              <a:pathLst>
                <a:path extrusionOk="0" h="35603" w="35585">
                  <a:moveTo>
                    <a:pt x="75" y="0"/>
                  </a:moveTo>
                  <a:lnTo>
                    <a:pt x="0" y="279"/>
                  </a:lnTo>
                  <a:lnTo>
                    <a:pt x="35342" y="35603"/>
                  </a:lnTo>
                  <a:cubicBezTo>
                    <a:pt x="35417" y="35603"/>
                    <a:pt x="35528" y="35565"/>
                    <a:pt x="35584" y="35547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632967" y="895402"/>
              <a:ext cx="1105763" cy="1103907"/>
            </a:xfrm>
            <a:custGeom>
              <a:rect b="b" l="l" r="r" t="t"/>
              <a:pathLst>
                <a:path extrusionOk="0" h="33909" w="33966">
                  <a:moveTo>
                    <a:pt x="56" y="0"/>
                  </a:moveTo>
                  <a:cubicBezTo>
                    <a:pt x="19" y="93"/>
                    <a:pt x="19" y="186"/>
                    <a:pt x="1" y="279"/>
                  </a:cubicBezTo>
                  <a:lnTo>
                    <a:pt x="33649" y="33909"/>
                  </a:lnTo>
                  <a:cubicBezTo>
                    <a:pt x="33761" y="33909"/>
                    <a:pt x="33854" y="33909"/>
                    <a:pt x="33965" y="33890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626293" y="963866"/>
              <a:ext cx="1042769" cy="1042672"/>
            </a:xfrm>
            <a:custGeom>
              <a:rect b="b" l="l" r="r" t="t"/>
              <a:pathLst>
                <a:path extrusionOk="0" h="32028" w="32031">
                  <a:moveTo>
                    <a:pt x="20" y="0"/>
                  </a:moveTo>
                  <a:cubicBezTo>
                    <a:pt x="20" y="93"/>
                    <a:pt x="1" y="223"/>
                    <a:pt x="1" y="317"/>
                  </a:cubicBezTo>
                  <a:lnTo>
                    <a:pt x="31714" y="32011"/>
                  </a:lnTo>
                  <a:cubicBezTo>
                    <a:pt x="31751" y="32023"/>
                    <a:pt x="31788" y="32027"/>
                    <a:pt x="31825" y="32027"/>
                  </a:cubicBezTo>
                  <a:cubicBezTo>
                    <a:pt x="31898" y="32027"/>
                    <a:pt x="31968" y="32011"/>
                    <a:pt x="32030" y="32011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624503" y="1038384"/>
              <a:ext cx="970627" cy="970041"/>
            </a:xfrm>
            <a:custGeom>
              <a:rect b="b" l="l" r="r" t="t"/>
              <a:pathLst>
                <a:path extrusionOk="0" h="29797" w="29815">
                  <a:moveTo>
                    <a:pt x="0" y="0"/>
                  </a:moveTo>
                  <a:lnTo>
                    <a:pt x="0" y="317"/>
                  </a:lnTo>
                  <a:lnTo>
                    <a:pt x="29480" y="29796"/>
                  </a:lnTo>
                  <a:lnTo>
                    <a:pt x="29815" y="29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628116" y="1118339"/>
              <a:ext cx="886440" cy="886440"/>
            </a:xfrm>
            <a:custGeom>
              <a:rect b="b" l="l" r="r" t="t"/>
              <a:pathLst>
                <a:path extrusionOk="0" h="27229" w="27229">
                  <a:moveTo>
                    <a:pt x="1" y="1"/>
                  </a:moveTo>
                  <a:lnTo>
                    <a:pt x="1" y="1"/>
                  </a:lnTo>
                  <a:cubicBezTo>
                    <a:pt x="19" y="150"/>
                    <a:pt x="38" y="261"/>
                    <a:pt x="38" y="373"/>
                  </a:cubicBezTo>
                  <a:lnTo>
                    <a:pt x="26856" y="27210"/>
                  </a:lnTo>
                  <a:cubicBezTo>
                    <a:pt x="26968" y="27228"/>
                    <a:pt x="27079" y="27228"/>
                    <a:pt x="27228" y="2722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639641" y="1207410"/>
              <a:ext cx="786464" cy="785845"/>
            </a:xfrm>
            <a:custGeom>
              <a:rect b="b" l="l" r="r" t="t"/>
              <a:pathLst>
                <a:path extrusionOk="0" h="24139" w="24158">
                  <a:moveTo>
                    <a:pt x="0" y="1"/>
                  </a:moveTo>
                  <a:lnTo>
                    <a:pt x="0" y="1"/>
                  </a:lnTo>
                  <a:cubicBezTo>
                    <a:pt x="38" y="131"/>
                    <a:pt x="56" y="280"/>
                    <a:pt x="75" y="392"/>
                  </a:cubicBezTo>
                  <a:lnTo>
                    <a:pt x="23766" y="24064"/>
                  </a:lnTo>
                  <a:cubicBezTo>
                    <a:pt x="23897" y="24102"/>
                    <a:pt x="24046" y="24120"/>
                    <a:pt x="24157" y="241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663276" y="1306767"/>
              <a:ext cx="662852" cy="662885"/>
            </a:xfrm>
            <a:custGeom>
              <a:rect b="b" l="l" r="r" t="t"/>
              <a:pathLst>
                <a:path extrusionOk="0" h="20362" w="20361">
                  <a:moveTo>
                    <a:pt x="0" y="1"/>
                  </a:moveTo>
                  <a:lnTo>
                    <a:pt x="0" y="1"/>
                  </a:lnTo>
                  <a:cubicBezTo>
                    <a:pt x="56" y="168"/>
                    <a:pt x="93" y="336"/>
                    <a:pt x="130" y="466"/>
                  </a:cubicBezTo>
                  <a:lnTo>
                    <a:pt x="19895" y="20231"/>
                  </a:lnTo>
                  <a:cubicBezTo>
                    <a:pt x="20063" y="20268"/>
                    <a:pt x="20193" y="20324"/>
                    <a:pt x="20360" y="2036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706899" y="1427970"/>
              <a:ext cx="498645" cy="498645"/>
            </a:xfrm>
            <a:custGeom>
              <a:rect b="b" l="l" r="r" t="t"/>
              <a:pathLst>
                <a:path extrusionOk="0" h="15317" w="15317">
                  <a:moveTo>
                    <a:pt x="0" y="0"/>
                  </a:moveTo>
                  <a:lnTo>
                    <a:pt x="0" y="0"/>
                  </a:lnTo>
                  <a:cubicBezTo>
                    <a:pt x="112" y="205"/>
                    <a:pt x="186" y="409"/>
                    <a:pt x="298" y="614"/>
                  </a:cubicBezTo>
                  <a:lnTo>
                    <a:pt x="14721" y="15038"/>
                  </a:lnTo>
                  <a:cubicBezTo>
                    <a:pt x="14926" y="15131"/>
                    <a:pt x="15112" y="15224"/>
                    <a:pt x="15317" y="153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811694" y="1609106"/>
              <a:ext cx="211510" cy="211477"/>
            </a:xfrm>
            <a:custGeom>
              <a:rect b="b" l="l" r="r" t="t"/>
              <a:pathLst>
                <a:path extrusionOk="0" h="6496" w="6497">
                  <a:moveTo>
                    <a:pt x="1" y="1"/>
                  </a:moveTo>
                  <a:cubicBezTo>
                    <a:pt x="392" y="540"/>
                    <a:pt x="801" y="1061"/>
                    <a:pt x="1211" y="1545"/>
                  </a:cubicBezTo>
                  <a:lnTo>
                    <a:pt x="4989" y="5305"/>
                  </a:lnTo>
                  <a:cubicBezTo>
                    <a:pt x="5472" y="5733"/>
                    <a:pt x="5975" y="6124"/>
                    <a:pt x="6496" y="64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1" name="Google Shape;551;p20"/>
          <p:cNvSpPr/>
          <p:nvPr/>
        </p:nvSpPr>
        <p:spPr>
          <a:xfrm flipH="1">
            <a:off x="4476300" y="240671"/>
            <a:ext cx="538445" cy="150307"/>
          </a:xfrm>
          <a:custGeom>
            <a:rect b="b" l="l" r="r" t="t"/>
            <a:pathLst>
              <a:path extrusionOk="0" h="8915" w="35227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"/>
          <p:cNvSpPr/>
          <p:nvPr/>
        </p:nvSpPr>
        <p:spPr>
          <a:xfrm flipH="1">
            <a:off x="7229646" y="1197250"/>
            <a:ext cx="1617700" cy="310000"/>
          </a:xfrm>
          <a:custGeom>
            <a:rect b="b" l="l" r="r" t="t"/>
            <a:pathLst>
              <a:path extrusionOk="0" h="12400" w="64708">
                <a:moveTo>
                  <a:pt x="24594" y="0"/>
                </a:moveTo>
                <a:cubicBezTo>
                  <a:pt x="23235" y="0"/>
                  <a:pt x="21887" y="428"/>
                  <a:pt x="20605" y="989"/>
                </a:cubicBezTo>
                <a:cubicBezTo>
                  <a:pt x="18645" y="1824"/>
                  <a:pt x="16844" y="2949"/>
                  <a:pt x="15205" y="4299"/>
                </a:cubicBezTo>
                <a:cubicBezTo>
                  <a:pt x="14176" y="5135"/>
                  <a:pt x="13212" y="6067"/>
                  <a:pt x="12730" y="7257"/>
                </a:cubicBezTo>
                <a:cubicBezTo>
                  <a:pt x="12537" y="7771"/>
                  <a:pt x="12409" y="8350"/>
                  <a:pt x="12087" y="8800"/>
                </a:cubicBezTo>
                <a:cubicBezTo>
                  <a:pt x="11639" y="9373"/>
                  <a:pt x="10932" y="9607"/>
                  <a:pt x="10187" y="9607"/>
                </a:cubicBezTo>
                <a:cubicBezTo>
                  <a:pt x="9596" y="9607"/>
                  <a:pt x="8981" y="9459"/>
                  <a:pt x="8455" y="9218"/>
                </a:cubicBezTo>
                <a:cubicBezTo>
                  <a:pt x="7233" y="8703"/>
                  <a:pt x="6140" y="7835"/>
                  <a:pt x="4822" y="7610"/>
                </a:cubicBezTo>
                <a:cubicBezTo>
                  <a:pt x="4585" y="7572"/>
                  <a:pt x="4360" y="7554"/>
                  <a:pt x="4146" y="7554"/>
                </a:cubicBezTo>
                <a:cubicBezTo>
                  <a:pt x="1627" y="7554"/>
                  <a:pt x="623" y="10044"/>
                  <a:pt x="1" y="12207"/>
                </a:cubicBezTo>
                <a:lnTo>
                  <a:pt x="62393" y="12207"/>
                </a:lnTo>
                <a:cubicBezTo>
                  <a:pt x="63165" y="12207"/>
                  <a:pt x="63968" y="12207"/>
                  <a:pt x="64708" y="12400"/>
                </a:cubicBezTo>
                <a:cubicBezTo>
                  <a:pt x="63185" y="11258"/>
                  <a:pt x="61529" y="10116"/>
                  <a:pt x="59715" y="10116"/>
                </a:cubicBezTo>
                <a:cubicBezTo>
                  <a:pt x="59538" y="10116"/>
                  <a:pt x="59359" y="10127"/>
                  <a:pt x="59179" y="10150"/>
                </a:cubicBezTo>
                <a:cubicBezTo>
                  <a:pt x="58452" y="10233"/>
                  <a:pt x="57684" y="10517"/>
                  <a:pt x="56981" y="10517"/>
                </a:cubicBezTo>
                <a:cubicBezTo>
                  <a:pt x="56596" y="10517"/>
                  <a:pt x="56230" y="10432"/>
                  <a:pt x="55900" y="10182"/>
                </a:cubicBezTo>
                <a:cubicBezTo>
                  <a:pt x="55611" y="9957"/>
                  <a:pt x="55418" y="9635"/>
                  <a:pt x="55161" y="9314"/>
                </a:cubicBezTo>
                <a:cubicBezTo>
                  <a:pt x="54073" y="7898"/>
                  <a:pt x="52190" y="7417"/>
                  <a:pt x="50325" y="7417"/>
                </a:cubicBezTo>
                <a:cubicBezTo>
                  <a:pt x="49820" y="7417"/>
                  <a:pt x="49315" y="7452"/>
                  <a:pt x="48828" y="7514"/>
                </a:cubicBezTo>
                <a:cubicBezTo>
                  <a:pt x="46771" y="7739"/>
                  <a:pt x="44810" y="8253"/>
                  <a:pt x="42946" y="9057"/>
                </a:cubicBezTo>
                <a:cubicBezTo>
                  <a:pt x="41789" y="9603"/>
                  <a:pt x="40631" y="10182"/>
                  <a:pt x="39346" y="10310"/>
                </a:cubicBezTo>
                <a:cubicBezTo>
                  <a:pt x="39203" y="10323"/>
                  <a:pt x="39062" y="10329"/>
                  <a:pt x="38922" y="10329"/>
                </a:cubicBezTo>
                <a:cubicBezTo>
                  <a:pt x="36128" y="10329"/>
                  <a:pt x="33859" y="7945"/>
                  <a:pt x="32145" y="5649"/>
                </a:cubicBezTo>
                <a:cubicBezTo>
                  <a:pt x="30377" y="3239"/>
                  <a:pt x="28416" y="539"/>
                  <a:pt x="25427" y="56"/>
                </a:cubicBezTo>
                <a:cubicBezTo>
                  <a:pt x="25149" y="18"/>
                  <a:pt x="24871" y="0"/>
                  <a:pt x="245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"/>
          <p:cNvSpPr/>
          <p:nvPr/>
        </p:nvSpPr>
        <p:spPr>
          <a:xfrm flipH="1">
            <a:off x="-208709" y="3835525"/>
            <a:ext cx="9561417" cy="2067175"/>
          </a:xfrm>
          <a:custGeom>
            <a:rect b="b" l="l" r="r" t="t"/>
            <a:pathLst>
              <a:path extrusionOk="0" h="54335" w="164916">
                <a:moveTo>
                  <a:pt x="37882" y="1"/>
                </a:moveTo>
                <a:cubicBezTo>
                  <a:pt x="35111" y="1"/>
                  <a:pt x="32343" y="342"/>
                  <a:pt x="29655" y="963"/>
                </a:cubicBezTo>
                <a:cubicBezTo>
                  <a:pt x="25219" y="1997"/>
                  <a:pt x="20816" y="3498"/>
                  <a:pt x="16913" y="5900"/>
                </a:cubicBezTo>
                <a:cubicBezTo>
                  <a:pt x="16513" y="6134"/>
                  <a:pt x="16079" y="6434"/>
                  <a:pt x="15679" y="6667"/>
                </a:cubicBezTo>
                <a:cubicBezTo>
                  <a:pt x="12376" y="8802"/>
                  <a:pt x="9508" y="11471"/>
                  <a:pt x="6505" y="13939"/>
                </a:cubicBezTo>
                <a:cubicBezTo>
                  <a:pt x="1" y="19276"/>
                  <a:pt x="4771" y="48697"/>
                  <a:pt x="6105" y="48797"/>
                </a:cubicBezTo>
                <a:cubicBezTo>
                  <a:pt x="8868" y="48982"/>
                  <a:pt x="11654" y="49062"/>
                  <a:pt x="14458" y="49062"/>
                </a:cubicBezTo>
                <a:cubicBezTo>
                  <a:pt x="33634" y="49062"/>
                  <a:pt x="53616" y="45301"/>
                  <a:pt x="72686" y="45301"/>
                </a:cubicBezTo>
                <a:cubicBezTo>
                  <a:pt x="74047" y="45301"/>
                  <a:pt x="75404" y="45321"/>
                  <a:pt x="76756" y="45362"/>
                </a:cubicBezTo>
                <a:cubicBezTo>
                  <a:pt x="80492" y="45462"/>
                  <a:pt x="80959" y="54201"/>
                  <a:pt x="84728" y="54335"/>
                </a:cubicBezTo>
                <a:lnTo>
                  <a:pt x="106777" y="45929"/>
                </a:lnTo>
                <a:cubicBezTo>
                  <a:pt x="106777" y="45929"/>
                  <a:pt x="144304" y="52200"/>
                  <a:pt x="159648" y="52667"/>
                </a:cubicBezTo>
                <a:cubicBezTo>
                  <a:pt x="159663" y="52667"/>
                  <a:pt x="159679" y="52668"/>
                  <a:pt x="159694" y="52668"/>
                </a:cubicBezTo>
                <a:cubicBezTo>
                  <a:pt x="164190" y="52668"/>
                  <a:pt x="164915" y="28148"/>
                  <a:pt x="163951" y="27649"/>
                </a:cubicBezTo>
                <a:cubicBezTo>
                  <a:pt x="154077" y="22746"/>
                  <a:pt x="143770" y="18643"/>
                  <a:pt x="133162" y="15440"/>
                </a:cubicBezTo>
                <a:cubicBezTo>
                  <a:pt x="129579" y="14340"/>
                  <a:pt x="125839" y="13337"/>
                  <a:pt x="122122" y="13337"/>
                </a:cubicBezTo>
                <a:cubicBezTo>
                  <a:pt x="120995" y="13337"/>
                  <a:pt x="119870" y="13429"/>
                  <a:pt x="118752" y="13639"/>
                </a:cubicBezTo>
                <a:cubicBezTo>
                  <a:pt x="115450" y="14273"/>
                  <a:pt x="112414" y="15907"/>
                  <a:pt x="109412" y="17475"/>
                </a:cubicBezTo>
                <a:cubicBezTo>
                  <a:pt x="105443" y="19610"/>
                  <a:pt x="101540" y="21678"/>
                  <a:pt x="97570" y="23813"/>
                </a:cubicBezTo>
                <a:cubicBezTo>
                  <a:pt x="95436" y="24947"/>
                  <a:pt x="93201" y="26115"/>
                  <a:pt x="90766" y="26115"/>
                </a:cubicBezTo>
                <a:cubicBezTo>
                  <a:pt x="89398" y="26115"/>
                  <a:pt x="88030" y="25748"/>
                  <a:pt x="86729" y="25281"/>
                </a:cubicBezTo>
                <a:cubicBezTo>
                  <a:pt x="71285" y="19810"/>
                  <a:pt x="60677" y="4266"/>
                  <a:pt x="44699" y="730"/>
                </a:cubicBezTo>
                <a:cubicBezTo>
                  <a:pt x="42453" y="232"/>
                  <a:pt x="40167" y="1"/>
                  <a:pt x="37882" y="1"/>
                </a:cubicBezTo>
                <a:close/>
              </a:path>
            </a:pathLst>
          </a:custGeom>
          <a:solidFill>
            <a:srgbClr val="F3E1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"/>
          <p:cNvSpPr/>
          <p:nvPr/>
        </p:nvSpPr>
        <p:spPr>
          <a:xfrm>
            <a:off x="7271739" y="3298771"/>
            <a:ext cx="254570" cy="254591"/>
          </a:xfrm>
          <a:custGeom>
            <a:rect b="b" l="l" r="r" t="t"/>
            <a:pathLst>
              <a:path extrusionOk="0" h="12177" w="12176">
                <a:moveTo>
                  <a:pt x="6105" y="1"/>
                </a:moveTo>
                <a:cubicBezTo>
                  <a:pt x="2736" y="1"/>
                  <a:pt x="0" y="2736"/>
                  <a:pt x="0" y="6072"/>
                </a:cubicBezTo>
                <a:cubicBezTo>
                  <a:pt x="0" y="9441"/>
                  <a:pt x="2736" y="12176"/>
                  <a:pt x="6105" y="12176"/>
                </a:cubicBezTo>
                <a:cubicBezTo>
                  <a:pt x="9474" y="12176"/>
                  <a:pt x="12176" y="9441"/>
                  <a:pt x="12176" y="6072"/>
                </a:cubicBezTo>
                <a:cubicBezTo>
                  <a:pt x="12176" y="2736"/>
                  <a:pt x="9474" y="1"/>
                  <a:pt x="61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"/>
          <p:cNvSpPr/>
          <p:nvPr/>
        </p:nvSpPr>
        <p:spPr>
          <a:xfrm flipH="1">
            <a:off x="4534684" y="1980988"/>
            <a:ext cx="880675" cy="222875"/>
          </a:xfrm>
          <a:custGeom>
            <a:rect b="b" l="l" r="r" t="t"/>
            <a:pathLst>
              <a:path extrusionOk="0" h="8915" w="35227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"/>
          <p:cNvSpPr/>
          <p:nvPr/>
        </p:nvSpPr>
        <p:spPr>
          <a:xfrm flipH="1">
            <a:off x="171709" y="239813"/>
            <a:ext cx="880675" cy="222875"/>
          </a:xfrm>
          <a:custGeom>
            <a:rect b="b" l="l" r="r" t="t"/>
            <a:pathLst>
              <a:path extrusionOk="0" h="8915" w="35227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0" name="Google Shape;150;p3"/>
          <p:cNvCxnSpPr/>
          <p:nvPr/>
        </p:nvCxnSpPr>
        <p:spPr>
          <a:xfrm>
            <a:off x="3087925" y="2541875"/>
            <a:ext cx="0" cy="59370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3"/>
          <p:cNvCxnSpPr/>
          <p:nvPr/>
        </p:nvCxnSpPr>
        <p:spPr>
          <a:xfrm>
            <a:off x="1981225" y="2541875"/>
            <a:ext cx="0" cy="59370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3"/>
          <p:cNvSpPr txBox="1"/>
          <p:nvPr>
            <p:ph type="title"/>
          </p:nvPr>
        </p:nvSpPr>
        <p:spPr>
          <a:xfrm flipH="1">
            <a:off x="734276" y="720000"/>
            <a:ext cx="3600600" cy="16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5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53" name="Google Shape;153;p3"/>
          <p:cNvSpPr txBox="1"/>
          <p:nvPr>
            <p:ph hasCustomPrompt="1" idx="2" type="title"/>
          </p:nvPr>
        </p:nvSpPr>
        <p:spPr>
          <a:xfrm flipH="1">
            <a:off x="1981224" y="2338500"/>
            <a:ext cx="1106700" cy="9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54" name="Google Shape;154;p3"/>
          <p:cNvSpPr txBox="1"/>
          <p:nvPr>
            <p:ph idx="1" type="subTitle"/>
          </p:nvPr>
        </p:nvSpPr>
        <p:spPr>
          <a:xfrm flipH="1">
            <a:off x="1162274" y="3434200"/>
            <a:ext cx="2744700" cy="6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Four Columns">
  <p:cSld name="CUSTOM_14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1"/>
          <p:cNvSpPr/>
          <p:nvPr/>
        </p:nvSpPr>
        <p:spPr>
          <a:xfrm flipH="1" rot="10800000">
            <a:off x="-1606934" y="-696988"/>
            <a:ext cx="13272268" cy="2257201"/>
          </a:xfrm>
          <a:custGeom>
            <a:rect b="b" l="l" r="r" t="t"/>
            <a:pathLst>
              <a:path extrusionOk="0" h="69335" w="203789">
                <a:moveTo>
                  <a:pt x="172317" y="1"/>
                </a:moveTo>
                <a:cubicBezTo>
                  <a:pt x="159938" y="1"/>
                  <a:pt x="151290" y="8761"/>
                  <a:pt x="153912" y="26325"/>
                </a:cubicBezTo>
                <a:cubicBezTo>
                  <a:pt x="155535" y="37128"/>
                  <a:pt x="149594" y="41109"/>
                  <a:pt x="141160" y="41109"/>
                </a:cubicBezTo>
                <a:cubicBezTo>
                  <a:pt x="133061" y="41109"/>
                  <a:pt x="122662" y="37438"/>
                  <a:pt x="114457" y="32615"/>
                </a:cubicBezTo>
                <a:cubicBezTo>
                  <a:pt x="108557" y="29147"/>
                  <a:pt x="102960" y="27661"/>
                  <a:pt x="97863" y="27661"/>
                </a:cubicBezTo>
                <a:cubicBezTo>
                  <a:pt x="88491" y="27661"/>
                  <a:pt x="80813" y="32688"/>
                  <a:pt x="76063" y="39668"/>
                </a:cubicBezTo>
                <a:cubicBezTo>
                  <a:pt x="72714" y="44612"/>
                  <a:pt x="66870" y="47709"/>
                  <a:pt x="60247" y="47709"/>
                </a:cubicBezTo>
                <a:cubicBezTo>
                  <a:pt x="52407" y="47709"/>
                  <a:pt x="43474" y="43369"/>
                  <a:pt x="36292" y="32615"/>
                </a:cubicBezTo>
                <a:cubicBezTo>
                  <a:pt x="30414" y="23820"/>
                  <a:pt x="22624" y="21370"/>
                  <a:pt x="15768" y="21370"/>
                </a:cubicBezTo>
                <a:cubicBezTo>
                  <a:pt x="7145" y="21370"/>
                  <a:pt x="1" y="25245"/>
                  <a:pt x="1" y="25245"/>
                </a:cubicBezTo>
                <a:lnTo>
                  <a:pt x="1" y="69334"/>
                </a:lnTo>
                <a:lnTo>
                  <a:pt x="203789" y="69334"/>
                </a:lnTo>
                <a:lnTo>
                  <a:pt x="203789" y="14209"/>
                </a:lnTo>
                <a:cubicBezTo>
                  <a:pt x="203789" y="14209"/>
                  <a:pt x="196810" y="5480"/>
                  <a:pt x="180414" y="1126"/>
                </a:cubicBezTo>
                <a:cubicBezTo>
                  <a:pt x="177599" y="376"/>
                  <a:pt x="174878" y="1"/>
                  <a:pt x="1723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1"/>
          <p:cNvSpPr/>
          <p:nvPr/>
        </p:nvSpPr>
        <p:spPr>
          <a:xfrm>
            <a:off x="-1880234" y="4109913"/>
            <a:ext cx="9561417" cy="2067175"/>
          </a:xfrm>
          <a:custGeom>
            <a:rect b="b" l="l" r="r" t="t"/>
            <a:pathLst>
              <a:path extrusionOk="0" h="54335" w="164916">
                <a:moveTo>
                  <a:pt x="37882" y="1"/>
                </a:moveTo>
                <a:cubicBezTo>
                  <a:pt x="35111" y="1"/>
                  <a:pt x="32343" y="342"/>
                  <a:pt x="29655" y="963"/>
                </a:cubicBezTo>
                <a:cubicBezTo>
                  <a:pt x="25219" y="1997"/>
                  <a:pt x="20816" y="3498"/>
                  <a:pt x="16913" y="5900"/>
                </a:cubicBezTo>
                <a:cubicBezTo>
                  <a:pt x="16513" y="6134"/>
                  <a:pt x="16079" y="6434"/>
                  <a:pt x="15679" y="6667"/>
                </a:cubicBezTo>
                <a:cubicBezTo>
                  <a:pt x="12376" y="8802"/>
                  <a:pt x="9508" y="11471"/>
                  <a:pt x="6505" y="13939"/>
                </a:cubicBezTo>
                <a:cubicBezTo>
                  <a:pt x="1" y="19276"/>
                  <a:pt x="4771" y="48697"/>
                  <a:pt x="6105" y="48797"/>
                </a:cubicBezTo>
                <a:cubicBezTo>
                  <a:pt x="8868" y="48982"/>
                  <a:pt x="11654" y="49062"/>
                  <a:pt x="14458" y="49062"/>
                </a:cubicBezTo>
                <a:cubicBezTo>
                  <a:pt x="33634" y="49062"/>
                  <a:pt x="53616" y="45301"/>
                  <a:pt x="72686" y="45301"/>
                </a:cubicBezTo>
                <a:cubicBezTo>
                  <a:pt x="74047" y="45301"/>
                  <a:pt x="75404" y="45321"/>
                  <a:pt x="76756" y="45362"/>
                </a:cubicBezTo>
                <a:cubicBezTo>
                  <a:pt x="80492" y="45462"/>
                  <a:pt x="80959" y="54201"/>
                  <a:pt x="84728" y="54335"/>
                </a:cubicBezTo>
                <a:lnTo>
                  <a:pt x="106777" y="45929"/>
                </a:lnTo>
                <a:cubicBezTo>
                  <a:pt x="106777" y="45929"/>
                  <a:pt x="144304" y="52200"/>
                  <a:pt x="159648" y="52667"/>
                </a:cubicBezTo>
                <a:cubicBezTo>
                  <a:pt x="159663" y="52667"/>
                  <a:pt x="159679" y="52668"/>
                  <a:pt x="159694" y="52668"/>
                </a:cubicBezTo>
                <a:cubicBezTo>
                  <a:pt x="164190" y="52668"/>
                  <a:pt x="164915" y="28148"/>
                  <a:pt x="163951" y="27649"/>
                </a:cubicBezTo>
                <a:cubicBezTo>
                  <a:pt x="154077" y="22746"/>
                  <a:pt x="143770" y="18643"/>
                  <a:pt x="133162" y="15440"/>
                </a:cubicBezTo>
                <a:cubicBezTo>
                  <a:pt x="129579" y="14340"/>
                  <a:pt x="125839" y="13337"/>
                  <a:pt x="122122" y="13337"/>
                </a:cubicBezTo>
                <a:cubicBezTo>
                  <a:pt x="120995" y="13337"/>
                  <a:pt x="119870" y="13429"/>
                  <a:pt x="118752" y="13639"/>
                </a:cubicBezTo>
                <a:cubicBezTo>
                  <a:pt x="115450" y="14273"/>
                  <a:pt x="112414" y="15907"/>
                  <a:pt x="109412" y="17475"/>
                </a:cubicBezTo>
                <a:cubicBezTo>
                  <a:pt x="105443" y="19610"/>
                  <a:pt x="101540" y="21678"/>
                  <a:pt x="97570" y="23813"/>
                </a:cubicBezTo>
                <a:cubicBezTo>
                  <a:pt x="95436" y="24947"/>
                  <a:pt x="93201" y="26115"/>
                  <a:pt x="90766" y="26115"/>
                </a:cubicBezTo>
                <a:cubicBezTo>
                  <a:pt x="89398" y="26115"/>
                  <a:pt x="88030" y="25748"/>
                  <a:pt x="86729" y="25281"/>
                </a:cubicBezTo>
                <a:cubicBezTo>
                  <a:pt x="71285" y="19810"/>
                  <a:pt x="60677" y="4266"/>
                  <a:pt x="44699" y="730"/>
                </a:cubicBezTo>
                <a:cubicBezTo>
                  <a:pt x="42453" y="232"/>
                  <a:pt x="40167" y="1"/>
                  <a:pt x="37882" y="1"/>
                </a:cubicBezTo>
                <a:close/>
              </a:path>
            </a:pathLst>
          </a:custGeom>
          <a:solidFill>
            <a:srgbClr val="F3E1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1"/>
          <p:cNvSpPr/>
          <p:nvPr/>
        </p:nvSpPr>
        <p:spPr>
          <a:xfrm flipH="1">
            <a:off x="7899725" y="3135058"/>
            <a:ext cx="538445" cy="150307"/>
          </a:xfrm>
          <a:custGeom>
            <a:rect b="b" l="l" r="r" t="t"/>
            <a:pathLst>
              <a:path extrusionOk="0" h="8915" w="35227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1"/>
          <p:cNvSpPr/>
          <p:nvPr/>
        </p:nvSpPr>
        <p:spPr>
          <a:xfrm>
            <a:off x="358275" y="1953900"/>
            <a:ext cx="880675" cy="222875"/>
          </a:xfrm>
          <a:custGeom>
            <a:rect b="b" l="l" r="r" t="t"/>
            <a:pathLst>
              <a:path extrusionOk="0" h="8915" w="35227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1"/>
          <p:cNvSpPr/>
          <p:nvPr/>
        </p:nvSpPr>
        <p:spPr>
          <a:xfrm flipH="1">
            <a:off x="6747200" y="772858"/>
            <a:ext cx="538445" cy="150307"/>
          </a:xfrm>
          <a:custGeom>
            <a:rect b="b" l="l" r="r" t="t"/>
            <a:pathLst>
              <a:path extrusionOk="0" h="8915" w="35227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1"/>
          <p:cNvSpPr txBox="1"/>
          <p:nvPr>
            <p:ph idx="1" type="subTitle"/>
          </p:nvPr>
        </p:nvSpPr>
        <p:spPr>
          <a:xfrm>
            <a:off x="1467125" y="3607050"/>
            <a:ext cx="1800000" cy="8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9" name="Google Shape;559;p21"/>
          <p:cNvSpPr txBox="1"/>
          <p:nvPr>
            <p:ph idx="2" type="subTitle"/>
          </p:nvPr>
        </p:nvSpPr>
        <p:spPr>
          <a:xfrm>
            <a:off x="1467125" y="3225150"/>
            <a:ext cx="1800000" cy="3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0" name="Google Shape;560;p21"/>
          <p:cNvSpPr txBox="1"/>
          <p:nvPr>
            <p:ph idx="3" type="subTitle"/>
          </p:nvPr>
        </p:nvSpPr>
        <p:spPr>
          <a:xfrm>
            <a:off x="1467125" y="1560225"/>
            <a:ext cx="1800000" cy="3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1" name="Google Shape;561;p21"/>
          <p:cNvSpPr txBox="1"/>
          <p:nvPr>
            <p:ph idx="4" type="subTitle"/>
          </p:nvPr>
        </p:nvSpPr>
        <p:spPr>
          <a:xfrm>
            <a:off x="5881175" y="1560225"/>
            <a:ext cx="1800000" cy="3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2" name="Google Shape;562;p21"/>
          <p:cNvSpPr txBox="1"/>
          <p:nvPr>
            <p:ph idx="5" type="subTitle"/>
          </p:nvPr>
        </p:nvSpPr>
        <p:spPr>
          <a:xfrm>
            <a:off x="5881175" y="3225150"/>
            <a:ext cx="1800000" cy="3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3" name="Google Shape;563;p21"/>
          <p:cNvSpPr txBox="1"/>
          <p:nvPr>
            <p:ph idx="6" type="subTitle"/>
          </p:nvPr>
        </p:nvSpPr>
        <p:spPr>
          <a:xfrm>
            <a:off x="1467125" y="1941975"/>
            <a:ext cx="1800000" cy="8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4" name="Google Shape;564;p21"/>
          <p:cNvSpPr txBox="1"/>
          <p:nvPr>
            <p:ph idx="7" type="subTitle"/>
          </p:nvPr>
        </p:nvSpPr>
        <p:spPr>
          <a:xfrm>
            <a:off x="5881175" y="3607050"/>
            <a:ext cx="1800000" cy="8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5" name="Google Shape;565;p21"/>
          <p:cNvSpPr txBox="1"/>
          <p:nvPr>
            <p:ph idx="8" type="subTitle"/>
          </p:nvPr>
        </p:nvSpPr>
        <p:spPr>
          <a:xfrm>
            <a:off x="5881175" y="1941975"/>
            <a:ext cx="1800000" cy="8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6" name="Google Shape;566;p21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1">
  <p:cSld name="CUSTOM_17"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22"/>
          <p:cNvSpPr/>
          <p:nvPr/>
        </p:nvSpPr>
        <p:spPr>
          <a:xfrm>
            <a:off x="-46825" y="-209901"/>
            <a:ext cx="9273640" cy="1279604"/>
          </a:xfrm>
          <a:custGeom>
            <a:rect b="b" l="l" r="r" t="t"/>
            <a:pathLst>
              <a:path extrusionOk="0" h="67074" w="195060">
                <a:moveTo>
                  <a:pt x="0" y="1"/>
                </a:moveTo>
                <a:lnTo>
                  <a:pt x="0" y="67074"/>
                </a:lnTo>
                <a:cubicBezTo>
                  <a:pt x="0" y="67074"/>
                  <a:pt x="7731" y="38156"/>
                  <a:pt x="31389" y="38156"/>
                </a:cubicBezTo>
                <a:cubicBezTo>
                  <a:pt x="34779" y="38156"/>
                  <a:pt x="38495" y="38749"/>
                  <a:pt x="42563" y="40107"/>
                </a:cubicBezTo>
                <a:cubicBezTo>
                  <a:pt x="53664" y="43818"/>
                  <a:pt x="61784" y="45484"/>
                  <a:pt x="67958" y="45484"/>
                </a:cubicBezTo>
                <a:cubicBezTo>
                  <a:pt x="79835" y="45484"/>
                  <a:pt x="84507" y="39316"/>
                  <a:pt x="89332" y="29666"/>
                </a:cubicBezTo>
                <a:cubicBezTo>
                  <a:pt x="93516" y="21287"/>
                  <a:pt x="101818" y="16441"/>
                  <a:pt x="110052" y="16441"/>
                </a:cubicBezTo>
                <a:cubicBezTo>
                  <a:pt x="116211" y="16441"/>
                  <a:pt x="122333" y="19152"/>
                  <a:pt x="126665" y="25125"/>
                </a:cubicBezTo>
                <a:cubicBezTo>
                  <a:pt x="131257" y="31456"/>
                  <a:pt x="137426" y="34310"/>
                  <a:pt x="143512" y="34310"/>
                </a:cubicBezTo>
                <a:cubicBezTo>
                  <a:pt x="150846" y="34310"/>
                  <a:pt x="158059" y="30167"/>
                  <a:pt x="162249" y="22966"/>
                </a:cubicBezTo>
                <a:cubicBezTo>
                  <a:pt x="165878" y="16735"/>
                  <a:pt x="172152" y="14040"/>
                  <a:pt x="178350" y="14040"/>
                </a:cubicBezTo>
                <a:cubicBezTo>
                  <a:pt x="185278" y="14040"/>
                  <a:pt x="192113" y="17407"/>
                  <a:pt x="195060" y="22966"/>
                </a:cubicBezTo>
                <a:lnTo>
                  <a:pt x="1950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2"/>
          <p:cNvSpPr/>
          <p:nvPr/>
        </p:nvSpPr>
        <p:spPr>
          <a:xfrm rot="10800000">
            <a:off x="5222588" y="3376421"/>
            <a:ext cx="5119595" cy="2126655"/>
          </a:xfrm>
          <a:custGeom>
            <a:rect b="b" l="l" r="r" t="t"/>
            <a:pathLst>
              <a:path extrusionOk="0" h="65325" w="109358">
                <a:moveTo>
                  <a:pt x="0" y="50845"/>
                </a:moveTo>
                <a:cubicBezTo>
                  <a:pt x="0" y="50845"/>
                  <a:pt x="12451" y="65325"/>
                  <a:pt x="29331" y="56615"/>
                </a:cubicBezTo>
                <a:cubicBezTo>
                  <a:pt x="41893" y="50157"/>
                  <a:pt x="34579" y="33761"/>
                  <a:pt x="41204" y="20845"/>
                </a:cubicBezTo>
                <a:cubicBezTo>
                  <a:pt x="47830" y="7929"/>
                  <a:pt x="63426" y="10795"/>
                  <a:pt x="72601" y="22241"/>
                </a:cubicBezTo>
                <a:cubicBezTo>
                  <a:pt x="83767" y="36180"/>
                  <a:pt x="109357" y="29480"/>
                  <a:pt x="108892" y="1"/>
                </a:cubicBez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2"/>
          <p:cNvSpPr/>
          <p:nvPr/>
        </p:nvSpPr>
        <p:spPr>
          <a:xfrm>
            <a:off x="774938" y="851338"/>
            <a:ext cx="1617700" cy="310000"/>
          </a:xfrm>
          <a:custGeom>
            <a:rect b="b" l="l" r="r" t="t"/>
            <a:pathLst>
              <a:path extrusionOk="0" h="12400" w="64708">
                <a:moveTo>
                  <a:pt x="24594" y="0"/>
                </a:moveTo>
                <a:cubicBezTo>
                  <a:pt x="23235" y="0"/>
                  <a:pt x="21887" y="428"/>
                  <a:pt x="20605" y="989"/>
                </a:cubicBezTo>
                <a:cubicBezTo>
                  <a:pt x="18645" y="1824"/>
                  <a:pt x="16844" y="2949"/>
                  <a:pt x="15205" y="4299"/>
                </a:cubicBezTo>
                <a:cubicBezTo>
                  <a:pt x="14176" y="5135"/>
                  <a:pt x="13212" y="6067"/>
                  <a:pt x="12730" y="7257"/>
                </a:cubicBezTo>
                <a:cubicBezTo>
                  <a:pt x="12537" y="7771"/>
                  <a:pt x="12409" y="8350"/>
                  <a:pt x="12087" y="8800"/>
                </a:cubicBezTo>
                <a:cubicBezTo>
                  <a:pt x="11639" y="9373"/>
                  <a:pt x="10932" y="9607"/>
                  <a:pt x="10187" y="9607"/>
                </a:cubicBezTo>
                <a:cubicBezTo>
                  <a:pt x="9596" y="9607"/>
                  <a:pt x="8981" y="9459"/>
                  <a:pt x="8455" y="9218"/>
                </a:cubicBezTo>
                <a:cubicBezTo>
                  <a:pt x="7233" y="8703"/>
                  <a:pt x="6140" y="7835"/>
                  <a:pt x="4822" y="7610"/>
                </a:cubicBezTo>
                <a:cubicBezTo>
                  <a:pt x="4585" y="7572"/>
                  <a:pt x="4360" y="7554"/>
                  <a:pt x="4146" y="7554"/>
                </a:cubicBezTo>
                <a:cubicBezTo>
                  <a:pt x="1627" y="7554"/>
                  <a:pt x="623" y="10044"/>
                  <a:pt x="1" y="12207"/>
                </a:cubicBezTo>
                <a:lnTo>
                  <a:pt x="62393" y="12207"/>
                </a:lnTo>
                <a:cubicBezTo>
                  <a:pt x="63165" y="12207"/>
                  <a:pt x="63968" y="12207"/>
                  <a:pt x="64708" y="12400"/>
                </a:cubicBezTo>
                <a:cubicBezTo>
                  <a:pt x="63185" y="11258"/>
                  <a:pt x="61529" y="10116"/>
                  <a:pt x="59715" y="10116"/>
                </a:cubicBezTo>
                <a:cubicBezTo>
                  <a:pt x="59538" y="10116"/>
                  <a:pt x="59359" y="10127"/>
                  <a:pt x="59179" y="10150"/>
                </a:cubicBezTo>
                <a:cubicBezTo>
                  <a:pt x="58452" y="10233"/>
                  <a:pt x="57684" y="10517"/>
                  <a:pt x="56981" y="10517"/>
                </a:cubicBezTo>
                <a:cubicBezTo>
                  <a:pt x="56596" y="10517"/>
                  <a:pt x="56230" y="10432"/>
                  <a:pt x="55900" y="10182"/>
                </a:cubicBezTo>
                <a:cubicBezTo>
                  <a:pt x="55611" y="9957"/>
                  <a:pt x="55418" y="9635"/>
                  <a:pt x="55161" y="9314"/>
                </a:cubicBezTo>
                <a:cubicBezTo>
                  <a:pt x="54073" y="7898"/>
                  <a:pt x="52190" y="7417"/>
                  <a:pt x="50325" y="7417"/>
                </a:cubicBezTo>
                <a:cubicBezTo>
                  <a:pt x="49820" y="7417"/>
                  <a:pt x="49315" y="7452"/>
                  <a:pt x="48828" y="7514"/>
                </a:cubicBezTo>
                <a:cubicBezTo>
                  <a:pt x="46771" y="7739"/>
                  <a:pt x="44810" y="8253"/>
                  <a:pt x="42946" y="9057"/>
                </a:cubicBezTo>
                <a:cubicBezTo>
                  <a:pt x="41789" y="9603"/>
                  <a:pt x="40631" y="10182"/>
                  <a:pt x="39346" y="10310"/>
                </a:cubicBezTo>
                <a:cubicBezTo>
                  <a:pt x="39203" y="10323"/>
                  <a:pt x="39062" y="10329"/>
                  <a:pt x="38922" y="10329"/>
                </a:cubicBezTo>
                <a:cubicBezTo>
                  <a:pt x="36128" y="10329"/>
                  <a:pt x="33859" y="7945"/>
                  <a:pt x="32145" y="5649"/>
                </a:cubicBezTo>
                <a:cubicBezTo>
                  <a:pt x="30377" y="3239"/>
                  <a:pt x="28416" y="539"/>
                  <a:pt x="25427" y="56"/>
                </a:cubicBezTo>
                <a:cubicBezTo>
                  <a:pt x="25149" y="18"/>
                  <a:pt x="24871" y="0"/>
                  <a:pt x="245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2"/>
          <p:cNvSpPr/>
          <p:nvPr/>
        </p:nvSpPr>
        <p:spPr>
          <a:xfrm flipH="1">
            <a:off x="3762100" y="3468771"/>
            <a:ext cx="538445" cy="150307"/>
          </a:xfrm>
          <a:custGeom>
            <a:rect b="b" l="l" r="r" t="t"/>
            <a:pathLst>
              <a:path extrusionOk="0" h="8915" w="35227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2"/>
          <p:cNvSpPr/>
          <p:nvPr/>
        </p:nvSpPr>
        <p:spPr>
          <a:xfrm>
            <a:off x="-440337" y="2868825"/>
            <a:ext cx="880675" cy="222875"/>
          </a:xfrm>
          <a:custGeom>
            <a:rect b="b" l="l" r="r" t="t"/>
            <a:pathLst>
              <a:path extrusionOk="0" h="8915" w="35227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2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574" name="Google Shape;574;p22"/>
          <p:cNvSpPr txBox="1"/>
          <p:nvPr>
            <p:ph idx="1" type="subTitle"/>
          </p:nvPr>
        </p:nvSpPr>
        <p:spPr>
          <a:xfrm>
            <a:off x="872850" y="2284263"/>
            <a:ext cx="1620000" cy="3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5" name="Google Shape;575;p22"/>
          <p:cNvSpPr txBox="1"/>
          <p:nvPr>
            <p:ph idx="2" type="subTitle"/>
          </p:nvPr>
        </p:nvSpPr>
        <p:spPr>
          <a:xfrm>
            <a:off x="1243798" y="3519500"/>
            <a:ext cx="1620000" cy="3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6" name="Google Shape;576;p22"/>
          <p:cNvSpPr txBox="1"/>
          <p:nvPr>
            <p:ph idx="3" type="subTitle"/>
          </p:nvPr>
        </p:nvSpPr>
        <p:spPr>
          <a:xfrm>
            <a:off x="3762100" y="2284263"/>
            <a:ext cx="1620000" cy="3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7" name="Google Shape;577;p22"/>
          <p:cNvSpPr txBox="1"/>
          <p:nvPr>
            <p:ph idx="4" type="subTitle"/>
          </p:nvPr>
        </p:nvSpPr>
        <p:spPr>
          <a:xfrm>
            <a:off x="6276769" y="3519500"/>
            <a:ext cx="1620000" cy="3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8" name="Google Shape;578;p22"/>
          <p:cNvSpPr txBox="1"/>
          <p:nvPr>
            <p:ph idx="5" type="subTitle"/>
          </p:nvPr>
        </p:nvSpPr>
        <p:spPr>
          <a:xfrm>
            <a:off x="6665267" y="2284263"/>
            <a:ext cx="1620000" cy="3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9" name="Google Shape;579;p22"/>
          <p:cNvSpPr txBox="1"/>
          <p:nvPr>
            <p:ph idx="6" type="subTitle"/>
          </p:nvPr>
        </p:nvSpPr>
        <p:spPr>
          <a:xfrm>
            <a:off x="6075767" y="1637900"/>
            <a:ext cx="2209500" cy="7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80" name="Google Shape;580;p22"/>
          <p:cNvSpPr txBox="1"/>
          <p:nvPr>
            <p:ph idx="7" type="subTitle"/>
          </p:nvPr>
        </p:nvSpPr>
        <p:spPr>
          <a:xfrm>
            <a:off x="3474304" y="1637900"/>
            <a:ext cx="2209500" cy="7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81" name="Google Shape;581;p22"/>
          <p:cNvSpPr txBox="1"/>
          <p:nvPr>
            <p:ph idx="8" type="subTitle"/>
          </p:nvPr>
        </p:nvSpPr>
        <p:spPr>
          <a:xfrm>
            <a:off x="654298" y="3833225"/>
            <a:ext cx="2209500" cy="7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82" name="Google Shape;582;p22"/>
          <p:cNvSpPr txBox="1"/>
          <p:nvPr>
            <p:ph idx="9" type="subTitle"/>
          </p:nvPr>
        </p:nvSpPr>
        <p:spPr>
          <a:xfrm>
            <a:off x="6276769" y="3833225"/>
            <a:ext cx="2209500" cy="7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83" name="Google Shape;583;p22"/>
          <p:cNvSpPr txBox="1"/>
          <p:nvPr>
            <p:ph idx="13" type="subTitle"/>
          </p:nvPr>
        </p:nvSpPr>
        <p:spPr>
          <a:xfrm>
            <a:off x="872850" y="1637900"/>
            <a:ext cx="2209500" cy="7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">
  <p:cSld name="CUSTOM_11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3"/>
          <p:cNvSpPr txBox="1"/>
          <p:nvPr>
            <p:ph idx="1" type="subTitle"/>
          </p:nvPr>
        </p:nvSpPr>
        <p:spPr>
          <a:xfrm>
            <a:off x="1282892" y="3851500"/>
            <a:ext cx="19800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6" name="Google Shape;586;p23"/>
          <p:cNvSpPr txBox="1"/>
          <p:nvPr>
            <p:ph idx="2" type="subTitle"/>
          </p:nvPr>
        </p:nvSpPr>
        <p:spPr>
          <a:xfrm>
            <a:off x="3568170" y="3851500"/>
            <a:ext cx="19800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7" name="Google Shape;587;p23"/>
          <p:cNvSpPr txBox="1"/>
          <p:nvPr>
            <p:ph idx="3" type="subTitle"/>
          </p:nvPr>
        </p:nvSpPr>
        <p:spPr>
          <a:xfrm>
            <a:off x="5881108" y="3851500"/>
            <a:ext cx="19800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8" name="Google Shape;588;p23"/>
          <p:cNvSpPr txBox="1"/>
          <p:nvPr>
            <p:ph idx="4" type="subTitle"/>
          </p:nvPr>
        </p:nvSpPr>
        <p:spPr>
          <a:xfrm>
            <a:off x="1282892" y="2336225"/>
            <a:ext cx="19800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9" name="Google Shape;589;p23"/>
          <p:cNvSpPr/>
          <p:nvPr/>
        </p:nvSpPr>
        <p:spPr>
          <a:xfrm>
            <a:off x="-362945" y="-203494"/>
            <a:ext cx="5267606" cy="2419701"/>
          </a:xfrm>
          <a:custGeom>
            <a:rect b="b" l="l" r="r" t="t"/>
            <a:pathLst>
              <a:path extrusionOk="0" h="81795" w="85164">
                <a:moveTo>
                  <a:pt x="0" y="80250"/>
                </a:moveTo>
                <a:cubicBezTo>
                  <a:pt x="0" y="80250"/>
                  <a:pt x="21663" y="81794"/>
                  <a:pt x="21663" y="62123"/>
                </a:cubicBezTo>
                <a:cubicBezTo>
                  <a:pt x="21663" y="42470"/>
                  <a:pt x="7705" y="41074"/>
                  <a:pt x="9101" y="22929"/>
                </a:cubicBezTo>
                <a:cubicBezTo>
                  <a:pt x="10497" y="4783"/>
                  <a:pt x="31434" y="5137"/>
                  <a:pt x="41204" y="20844"/>
                </a:cubicBezTo>
                <a:cubicBezTo>
                  <a:pt x="50975" y="36533"/>
                  <a:pt x="82036" y="28698"/>
                  <a:pt x="8516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3"/>
          <p:cNvSpPr/>
          <p:nvPr/>
        </p:nvSpPr>
        <p:spPr>
          <a:xfrm rot="10800000">
            <a:off x="-2162850" y="4011037"/>
            <a:ext cx="10176861" cy="1353213"/>
          </a:xfrm>
          <a:custGeom>
            <a:rect b="b" l="l" r="r" t="t"/>
            <a:pathLst>
              <a:path extrusionOk="0" h="43120" w="132957">
                <a:moveTo>
                  <a:pt x="1" y="1"/>
                </a:moveTo>
                <a:cubicBezTo>
                  <a:pt x="1" y="1"/>
                  <a:pt x="11158" y="24994"/>
                  <a:pt x="31259" y="24994"/>
                </a:cubicBezTo>
                <a:cubicBezTo>
                  <a:pt x="35262" y="24994"/>
                  <a:pt x="39619" y="24003"/>
                  <a:pt x="44313" y="21626"/>
                </a:cubicBezTo>
                <a:cubicBezTo>
                  <a:pt x="57230" y="15087"/>
                  <a:pt x="67816" y="11920"/>
                  <a:pt x="75470" y="11920"/>
                </a:cubicBezTo>
                <a:cubicBezTo>
                  <a:pt x="84568" y="11920"/>
                  <a:pt x="89525" y="16394"/>
                  <a:pt x="89333" y="24995"/>
                </a:cubicBezTo>
                <a:cubicBezTo>
                  <a:pt x="89129" y="34113"/>
                  <a:pt x="98552" y="43120"/>
                  <a:pt x="109512" y="43120"/>
                </a:cubicBezTo>
                <a:cubicBezTo>
                  <a:pt x="117567" y="43120"/>
                  <a:pt x="126452" y="38255"/>
                  <a:pt x="132956" y="24995"/>
                </a:cubicBezTo>
                <a:lnTo>
                  <a:pt x="1329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3"/>
          <p:cNvSpPr/>
          <p:nvPr/>
        </p:nvSpPr>
        <p:spPr>
          <a:xfrm>
            <a:off x="8091300" y="1336663"/>
            <a:ext cx="1617700" cy="310000"/>
          </a:xfrm>
          <a:custGeom>
            <a:rect b="b" l="l" r="r" t="t"/>
            <a:pathLst>
              <a:path extrusionOk="0" h="12400" w="64708">
                <a:moveTo>
                  <a:pt x="24594" y="0"/>
                </a:moveTo>
                <a:cubicBezTo>
                  <a:pt x="23235" y="0"/>
                  <a:pt x="21887" y="428"/>
                  <a:pt x="20605" y="989"/>
                </a:cubicBezTo>
                <a:cubicBezTo>
                  <a:pt x="18645" y="1824"/>
                  <a:pt x="16844" y="2949"/>
                  <a:pt x="15205" y="4299"/>
                </a:cubicBezTo>
                <a:cubicBezTo>
                  <a:pt x="14176" y="5135"/>
                  <a:pt x="13212" y="6067"/>
                  <a:pt x="12730" y="7257"/>
                </a:cubicBezTo>
                <a:cubicBezTo>
                  <a:pt x="12537" y="7771"/>
                  <a:pt x="12409" y="8350"/>
                  <a:pt x="12087" y="8800"/>
                </a:cubicBezTo>
                <a:cubicBezTo>
                  <a:pt x="11639" y="9373"/>
                  <a:pt x="10932" y="9607"/>
                  <a:pt x="10187" y="9607"/>
                </a:cubicBezTo>
                <a:cubicBezTo>
                  <a:pt x="9596" y="9607"/>
                  <a:pt x="8981" y="9459"/>
                  <a:pt x="8455" y="9218"/>
                </a:cubicBezTo>
                <a:cubicBezTo>
                  <a:pt x="7233" y="8703"/>
                  <a:pt x="6140" y="7835"/>
                  <a:pt x="4822" y="7610"/>
                </a:cubicBezTo>
                <a:cubicBezTo>
                  <a:pt x="4585" y="7572"/>
                  <a:pt x="4360" y="7554"/>
                  <a:pt x="4146" y="7554"/>
                </a:cubicBezTo>
                <a:cubicBezTo>
                  <a:pt x="1627" y="7554"/>
                  <a:pt x="623" y="10044"/>
                  <a:pt x="1" y="12207"/>
                </a:cubicBezTo>
                <a:lnTo>
                  <a:pt x="62393" y="12207"/>
                </a:lnTo>
                <a:cubicBezTo>
                  <a:pt x="63165" y="12207"/>
                  <a:pt x="63968" y="12207"/>
                  <a:pt x="64708" y="12400"/>
                </a:cubicBezTo>
                <a:cubicBezTo>
                  <a:pt x="63185" y="11258"/>
                  <a:pt x="61529" y="10116"/>
                  <a:pt x="59715" y="10116"/>
                </a:cubicBezTo>
                <a:cubicBezTo>
                  <a:pt x="59538" y="10116"/>
                  <a:pt x="59359" y="10127"/>
                  <a:pt x="59179" y="10150"/>
                </a:cubicBezTo>
                <a:cubicBezTo>
                  <a:pt x="58452" y="10233"/>
                  <a:pt x="57684" y="10517"/>
                  <a:pt x="56981" y="10517"/>
                </a:cubicBezTo>
                <a:cubicBezTo>
                  <a:pt x="56596" y="10517"/>
                  <a:pt x="56230" y="10432"/>
                  <a:pt x="55900" y="10182"/>
                </a:cubicBezTo>
                <a:cubicBezTo>
                  <a:pt x="55611" y="9957"/>
                  <a:pt x="55418" y="9635"/>
                  <a:pt x="55161" y="9314"/>
                </a:cubicBezTo>
                <a:cubicBezTo>
                  <a:pt x="54073" y="7898"/>
                  <a:pt x="52190" y="7417"/>
                  <a:pt x="50325" y="7417"/>
                </a:cubicBezTo>
                <a:cubicBezTo>
                  <a:pt x="49820" y="7417"/>
                  <a:pt x="49315" y="7452"/>
                  <a:pt x="48828" y="7514"/>
                </a:cubicBezTo>
                <a:cubicBezTo>
                  <a:pt x="46771" y="7739"/>
                  <a:pt x="44810" y="8253"/>
                  <a:pt x="42946" y="9057"/>
                </a:cubicBezTo>
                <a:cubicBezTo>
                  <a:pt x="41789" y="9603"/>
                  <a:pt x="40631" y="10182"/>
                  <a:pt x="39346" y="10310"/>
                </a:cubicBezTo>
                <a:cubicBezTo>
                  <a:pt x="39203" y="10323"/>
                  <a:pt x="39062" y="10329"/>
                  <a:pt x="38922" y="10329"/>
                </a:cubicBezTo>
                <a:cubicBezTo>
                  <a:pt x="36128" y="10329"/>
                  <a:pt x="33859" y="7945"/>
                  <a:pt x="32145" y="5649"/>
                </a:cubicBezTo>
                <a:cubicBezTo>
                  <a:pt x="30377" y="3239"/>
                  <a:pt x="28416" y="539"/>
                  <a:pt x="25427" y="56"/>
                </a:cubicBezTo>
                <a:cubicBezTo>
                  <a:pt x="25149" y="18"/>
                  <a:pt x="24871" y="0"/>
                  <a:pt x="245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3"/>
          <p:cNvSpPr/>
          <p:nvPr/>
        </p:nvSpPr>
        <p:spPr>
          <a:xfrm flipH="1">
            <a:off x="3172675" y="3038458"/>
            <a:ext cx="538445" cy="150307"/>
          </a:xfrm>
          <a:custGeom>
            <a:rect b="b" l="l" r="r" t="t"/>
            <a:pathLst>
              <a:path extrusionOk="0" h="8915" w="35227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3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594" name="Google Shape;594;p23"/>
          <p:cNvSpPr txBox="1"/>
          <p:nvPr>
            <p:ph idx="5" type="subTitle"/>
          </p:nvPr>
        </p:nvSpPr>
        <p:spPr>
          <a:xfrm>
            <a:off x="1282892" y="1707525"/>
            <a:ext cx="19800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5" name="Google Shape;595;p23"/>
          <p:cNvSpPr txBox="1"/>
          <p:nvPr>
            <p:ph idx="6" type="subTitle"/>
          </p:nvPr>
        </p:nvSpPr>
        <p:spPr>
          <a:xfrm>
            <a:off x="3568170" y="1707525"/>
            <a:ext cx="19800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6" name="Google Shape;596;p23"/>
          <p:cNvSpPr txBox="1"/>
          <p:nvPr>
            <p:ph idx="7" type="subTitle"/>
          </p:nvPr>
        </p:nvSpPr>
        <p:spPr>
          <a:xfrm>
            <a:off x="5881108" y="1707525"/>
            <a:ext cx="19800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7" name="Google Shape;597;p23"/>
          <p:cNvSpPr txBox="1"/>
          <p:nvPr>
            <p:ph idx="8" type="subTitle"/>
          </p:nvPr>
        </p:nvSpPr>
        <p:spPr>
          <a:xfrm>
            <a:off x="1282892" y="3208675"/>
            <a:ext cx="19800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8" name="Google Shape;598;p23"/>
          <p:cNvSpPr txBox="1"/>
          <p:nvPr>
            <p:ph idx="9" type="subTitle"/>
          </p:nvPr>
        </p:nvSpPr>
        <p:spPr>
          <a:xfrm>
            <a:off x="3568170" y="3208675"/>
            <a:ext cx="19800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9" name="Google Shape;599;p23"/>
          <p:cNvSpPr txBox="1"/>
          <p:nvPr>
            <p:ph idx="13" type="subTitle"/>
          </p:nvPr>
        </p:nvSpPr>
        <p:spPr>
          <a:xfrm>
            <a:off x="5881108" y="3208675"/>
            <a:ext cx="19800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0" name="Google Shape;600;p23"/>
          <p:cNvSpPr txBox="1"/>
          <p:nvPr>
            <p:ph idx="14" type="subTitle"/>
          </p:nvPr>
        </p:nvSpPr>
        <p:spPr>
          <a:xfrm>
            <a:off x="3568170" y="2336225"/>
            <a:ext cx="19800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1" name="Google Shape;601;p23"/>
          <p:cNvSpPr txBox="1"/>
          <p:nvPr>
            <p:ph idx="15" type="subTitle"/>
          </p:nvPr>
        </p:nvSpPr>
        <p:spPr>
          <a:xfrm>
            <a:off x="5881108" y="2336225"/>
            <a:ext cx="19800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5"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4"/>
          <p:cNvSpPr txBox="1"/>
          <p:nvPr>
            <p:ph idx="1" type="subTitle"/>
          </p:nvPr>
        </p:nvSpPr>
        <p:spPr>
          <a:xfrm>
            <a:off x="3171225" y="2144850"/>
            <a:ext cx="1800000" cy="8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04" name="Google Shape;604;p24"/>
          <p:cNvSpPr txBox="1"/>
          <p:nvPr>
            <p:ph idx="2" type="subTitle"/>
          </p:nvPr>
        </p:nvSpPr>
        <p:spPr>
          <a:xfrm>
            <a:off x="5336575" y="3383625"/>
            <a:ext cx="1800000" cy="8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05" name="Google Shape;605;p24"/>
          <p:cNvSpPr txBox="1"/>
          <p:nvPr>
            <p:ph idx="3" type="subTitle"/>
          </p:nvPr>
        </p:nvSpPr>
        <p:spPr>
          <a:xfrm>
            <a:off x="1061225" y="3383625"/>
            <a:ext cx="1800000" cy="8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06" name="Google Shape;606;p24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607" name="Google Shape;607;p24"/>
          <p:cNvSpPr txBox="1"/>
          <p:nvPr>
            <p:ph idx="4" type="subTitle"/>
          </p:nvPr>
        </p:nvSpPr>
        <p:spPr>
          <a:xfrm>
            <a:off x="1061156" y="3001725"/>
            <a:ext cx="18000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8" name="Google Shape;608;p24"/>
          <p:cNvSpPr txBox="1"/>
          <p:nvPr>
            <p:ph idx="5" type="subTitle"/>
          </p:nvPr>
        </p:nvSpPr>
        <p:spPr>
          <a:xfrm>
            <a:off x="3171213" y="1766025"/>
            <a:ext cx="18000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9" name="Google Shape;609;p24"/>
          <p:cNvSpPr txBox="1"/>
          <p:nvPr>
            <p:ph idx="6" type="subTitle"/>
          </p:nvPr>
        </p:nvSpPr>
        <p:spPr>
          <a:xfrm>
            <a:off x="5336581" y="3001725"/>
            <a:ext cx="18000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0" name="Google Shape;610;p24"/>
          <p:cNvSpPr/>
          <p:nvPr/>
        </p:nvSpPr>
        <p:spPr>
          <a:xfrm flipH="1" rot="10800000">
            <a:off x="-2122749" y="3281995"/>
            <a:ext cx="5861862" cy="2126655"/>
          </a:xfrm>
          <a:custGeom>
            <a:rect b="b" l="l" r="r" t="t"/>
            <a:pathLst>
              <a:path extrusionOk="0" h="65325" w="109358">
                <a:moveTo>
                  <a:pt x="0" y="50845"/>
                </a:moveTo>
                <a:cubicBezTo>
                  <a:pt x="0" y="50845"/>
                  <a:pt x="12451" y="65325"/>
                  <a:pt x="29331" y="56615"/>
                </a:cubicBezTo>
                <a:cubicBezTo>
                  <a:pt x="41893" y="50157"/>
                  <a:pt x="34579" y="33761"/>
                  <a:pt x="41204" y="20845"/>
                </a:cubicBezTo>
                <a:cubicBezTo>
                  <a:pt x="47830" y="7929"/>
                  <a:pt x="63426" y="10795"/>
                  <a:pt x="72601" y="22241"/>
                </a:cubicBezTo>
                <a:cubicBezTo>
                  <a:pt x="83767" y="36180"/>
                  <a:pt x="109357" y="29480"/>
                  <a:pt x="108892" y="1"/>
                </a:cubicBez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4"/>
          <p:cNvSpPr/>
          <p:nvPr/>
        </p:nvSpPr>
        <p:spPr>
          <a:xfrm flipH="1">
            <a:off x="-46668" y="-362300"/>
            <a:ext cx="11185716" cy="1856944"/>
          </a:xfrm>
          <a:custGeom>
            <a:rect b="b" l="l" r="r" t="t"/>
            <a:pathLst>
              <a:path extrusionOk="0" h="67074" w="195060">
                <a:moveTo>
                  <a:pt x="0" y="1"/>
                </a:moveTo>
                <a:lnTo>
                  <a:pt x="0" y="67074"/>
                </a:lnTo>
                <a:cubicBezTo>
                  <a:pt x="0" y="67074"/>
                  <a:pt x="7731" y="38156"/>
                  <a:pt x="31389" y="38156"/>
                </a:cubicBezTo>
                <a:cubicBezTo>
                  <a:pt x="34779" y="38156"/>
                  <a:pt x="38495" y="38749"/>
                  <a:pt x="42563" y="40107"/>
                </a:cubicBezTo>
                <a:cubicBezTo>
                  <a:pt x="53664" y="43818"/>
                  <a:pt x="61784" y="45484"/>
                  <a:pt x="67958" y="45484"/>
                </a:cubicBezTo>
                <a:cubicBezTo>
                  <a:pt x="79835" y="45484"/>
                  <a:pt x="84507" y="39316"/>
                  <a:pt x="89332" y="29666"/>
                </a:cubicBezTo>
                <a:cubicBezTo>
                  <a:pt x="93516" y="21287"/>
                  <a:pt x="101818" y="16441"/>
                  <a:pt x="110052" y="16441"/>
                </a:cubicBezTo>
                <a:cubicBezTo>
                  <a:pt x="116211" y="16441"/>
                  <a:pt x="122333" y="19152"/>
                  <a:pt x="126665" y="25125"/>
                </a:cubicBezTo>
                <a:cubicBezTo>
                  <a:pt x="131257" y="31456"/>
                  <a:pt x="137426" y="34310"/>
                  <a:pt x="143512" y="34310"/>
                </a:cubicBezTo>
                <a:cubicBezTo>
                  <a:pt x="150846" y="34310"/>
                  <a:pt x="158059" y="30167"/>
                  <a:pt x="162249" y="22966"/>
                </a:cubicBezTo>
                <a:cubicBezTo>
                  <a:pt x="165878" y="16735"/>
                  <a:pt x="172152" y="14040"/>
                  <a:pt x="178350" y="14040"/>
                </a:cubicBezTo>
                <a:cubicBezTo>
                  <a:pt x="185278" y="14040"/>
                  <a:pt x="192113" y="17407"/>
                  <a:pt x="195060" y="22966"/>
                </a:cubicBezTo>
                <a:lnTo>
                  <a:pt x="1950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4"/>
          <p:cNvSpPr/>
          <p:nvPr/>
        </p:nvSpPr>
        <p:spPr>
          <a:xfrm>
            <a:off x="540000" y="1877900"/>
            <a:ext cx="1617700" cy="310000"/>
          </a:xfrm>
          <a:custGeom>
            <a:rect b="b" l="l" r="r" t="t"/>
            <a:pathLst>
              <a:path extrusionOk="0" h="12400" w="64708">
                <a:moveTo>
                  <a:pt x="24594" y="0"/>
                </a:moveTo>
                <a:cubicBezTo>
                  <a:pt x="23235" y="0"/>
                  <a:pt x="21887" y="428"/>
                  <a:pt x="20605" y="989"/>
                </a:cubicBezTo>
                <a:cubicBezTo>
                  <a:pt x="18645" y="1824"/>
                  <a:pt x="16844" y="2949"/>
                  <a:pt x="15205" y="4299"/>
                </a:cubicBezTo>
                <a:cubicBezTo>
                  <a:pt x="14176" y="5135"/>
                  <a:pt x="13212" y="6067"/>
                  <a:pt x="12730" y="7257"/>
                </a:cubicBezTo>
                <a:cubicBezTo>
                  <a:pt x="12537" y="7771"/>
                  <a:pt x="12409" y="8350"/>
                  <a:pt x="12087" y="8800"/>
                </a:cubicBezTo>
                <a:cubicBezTo>
                  <a:pt x="11639" y="9373"/>
                  <a:pt x="10932" y="9607"/>
                  <a:pt x="10187" y="9607"/>
                </a:cubicBezTo>
                <a:cubicBezTo>
                  <a:pt x="9596" y="9607"/>
                  <a:pt x="8981" y="9459"/>
                  <a:pt x="8455" y="9218"/>
                </a:cubicBezTo>
                <a:cubicBezTo>
                  <a:pt x="7233" y="8703"/>
                  <a:pt x="6140" y="7835"/>
                  <a:pt x="4822" y="7610"/>
                </a:cubicBezTo>
                <a:cubicBezTo>
                  <a:pt x="4585" y="7572"/>
                  <a:pt x="4360" y="7554"/>
                  <a:pt x="4146" y="7554"/>
                </a:cubicBezTo>
                <a:cubicBezTo>
                  <a:pt x="1627" y="7554"/>
                  <a:pt x="623" y="10044"/>
                  <a:pt x="1" y="12207"/>
                </a:cubicBezTo>
                <a:lnTo>
                  <a:pt x="62393" y="12207"/>
                </a:lnTo>
                <a:cubicBezTo>
                  <a:pt x="63165" y="12207"/>
                  <a:pt x="63968" y="12207"/>
                  <a:pt x="64708" y="12400"/>
                </a:cubicBezTo>
                <a:cubicBezTo>
                  <a:pt x="63185" y="11258"/>
                  <a:pt x="61529" y="10116"/>
                  <a:pt x="59715" y="10116"/>
                </a:cubicBezTo>
                <a:cubicBezTo>
                  <a:pt x="59538" y="10116"/>
                  <a:pt x="59359" y="10127"/>
                  <a:pt x="59179" y="10150"/>
                </a:cubicBezTo>
                <a:cubicBezTo>
                  <a:pt x="58452" y="10233"/>
                  <a:pt x="57684" y="10517"/>
                  <a:pt x="56981" y="10517"/>
                </a:cubicBezTo>
                <a:cubicBezTo>
                  <a:pt x="56596" y="10517"/>
                  <a:pt x="56230" y="10432"/>
                  <a:pt x="55900" y="10182"/>
                </a:cubicBezTo>
                <a:cubicBezTo>
                  <a:pt x="55611" y="9957"/>
                  <a:pt x="55418" y="9635"/>
                  <a:pt x="55161" y="9314"/>
                </a:cubicBezTo>
                <a:cubicBezTo>
                  <a:pt x="54073" y="7898"/>
                  <a:pt x="52190" y="7417"/>
                  <a:pt x="50325" y="7417"/>
                </a:cubicBezTo>
                <a:cubicBezTo>
                  <a:pt x="49820" y="7417"/>
                  <a:pt x="49315" y="7452"/>
                  <a:pt x="48828" y="7514"/>
                </a:cubicBezTo>
                <a:cubicBezTo>
                  <a:pt x="46771" y="7739"/>
                  <a:pt x="44810" y="8253"/>
                  <a:pt x="42946" y="9057"/>
                </a:cubicBezTo>
                <a:cubicBezTo>
                  <a:pt x="41789" y="9603"/>
                  <a:pt x="40631" y="10182"/>
                  <a:pt x="39346" y="10310"/>
                </a:cubicBezTo>
                <a:cubicBezTo>
                  <a:pt x="39203" y="10323"/>
                  <a:pt x="39062" y="10329"/>
                  <a:pt x="38922" y="10329"/>
                </a:cubicBezTo>
                <a:cubicBezTo>
                  <a:pt x="36128" y="10329"/>
                  <a:pt x="33859" y="7945"/>
                  <a:pt x="32145" y="5649"/>
                </a:cubicBezTo>
                <a:cubicBezTo>
                  <a:pt x="30377" y="3239"/>
                  <a:pt x="28416" y="539"/>
                  <a:pt x="25427" y="56"/>
                </a:cubicBezTo>
                <a:cubicBezTo>
                  <a:pt x="25149" y="18"/>
                  <a:pt x="24871" y="0"/>
                  <a:pt x="245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4"/>
          <p:cNvSpPr/>
          <p:nvPr/>
        </p:nvSpPr>
        <p:spPr>
          <a:xfrm>
            <a:off x="7562125" y="4527163"/>
            <a:ext cx="880675" cy="222875"/>
          </a:xfrm>
          <a:custGeom>
            <a:rect b="b" l="l" r="r" t="t"/>
            <a:pathLst>
              <a:path extrusionOk="0" h="8915" w="35227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4" name="Google Shape;614;p24"/>
          <p:cNvGrpSpPr/>
          <p:nvPr/>
        </p:nvGrpSpPr>
        <p:grpSpPr>
          <a:xfrm rot="10800000">
            <a:off x="8513307" y="1387815"/>
            <a:ext cx="1670208" cy="1670208"/>
            <a:chOff x="624503" y="61115"/>
            <a:chExt cx="1947310" cy="1947310"/>
          </a:xfrm>
        </p:grpSpPr>
        <p:sp>
          <p:nvSpPr>
            <p:cNvPr id="615" name="Google Shape;615;p24"/>
            <p:cNvSpPr/>
            <p:nvPr/>
          </p:nvSpPr>
          <p:spPr>
            <a:xfrm>
              <a:off x="2048296" y="171379"/>
              <a:ext cx="413839" cy="413221"/>
            </a:xfrm>
            <a:custGeom>
              <a:rect b="b" l="l" r="r" t="t"/>
              <a:pathLst>
                <a:path extrusionOk="0" h="12693" w="12712">
                  <a:moveTo>
                    <a:pt x="0" y="0"/>
                  </a:moveTo>
                  <a:lnTo>
                    <a:pt x="12712" y="12693"/>
                  </a:lnTo>
                  <a:cubicBezTo>
                    <a:pt x="12600" y="12469"/>
                    <a:pt x="12451" y="12228"/>
                    <a:pt x="12339" y="12004"/>
                  </a:cubicBezTo>
                  <a:lnTo>
                    <a:pt x="726" y="391"/>
                  </a:lnTo>
                  <a:cubicBezTo>
                    <a:pt x="503" y="242"/>
                    <a:pt x="261" y="13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4"/>
            <p:cNvSpPr/>
            <p:nvPr/>
          </p:nvSpPr>
          <p:spPr>
            <a:xfrm>
              <a:off x="1913778" y="112617"/>
              <a:ext cx="605914" cy="605881"/>
            </a:xfrm>
            <a:custGeom>
              <a:rect b="b" l="l" r="r" t="t"/>
              <a:pathLst>
                <a:path extrusionOk="0" h="18611" w="18612">
                  <a:moveTo>
                    <a:pt x="1" y="0"/>
                  </a:moveTo>
                  <a:lnTo>
                    <a:pt x="18612" y="18611"/>
                  </a:lnTo>
                  <a:cubicBezTo>
                    <a:pt x="18556" y="18481"/>
                    <a:pt x="18500" y="18313"/>
                    <a:pt x="18444" y="18127"/>
                  </a:cubicBezTo>
                  <a:lnTo>
                    <a:pt x="503" y="186"/>
                  </a:lnTo>
                  <a:cubicBezTo>
                    <a:pt x="354" y="130"/>
                    <a:pt x="150" y="7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1807747" y="84132"/>
              <a:ext cx="742254" cy="742221"/>
            </a:xfrm>
            <a:custGeom>
              <a:rect b="b" l="l" r="r" t="t"/>
              <a:pathLst>
                <a:path extrusionOk="0" h="22799" w="22800">
                  <a:moveTo>
                    <a:pt x="1" y="0"/>
                  </a:moveTo>
                  <a:lnTo>
                    <a:pt x="22799" y="22799"/>
                  </a:lnTo>
                  <a:cubicBezTo>
                    <a:pt x="22743" y="22650"/>
                    <a:pt x="22725" y="22519"/>
                    <a:pt x="22706" y="22370"/>
                  </a:cubicBezTo>
                  <a:lnTo>
                    <a:pt x="410" y="93"/>
                  </a:lnTo>
                  <a:cubicBezTo>
                    <a:pt x="280" y="75"/>
                    <a:pt x="131" y="19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4"/>
            <p:cNvSpPr/>
            <p:nvPr/>
          </p:nvSpPr>
          <p:spPr>
            <a:xfrm>
              <a:off x="1715063" y="68375"/>
              <a:ext cx="850076" cy="849458"/>
            </a:xfrm>
            <a:custGeom>
              <a:rect b="b" l="l" r="r" t="t"/>
              <a:pathLst>
                <a:path extrusionOk="0" h="26093" w="26112">
                  <a:moveTo>
                    <a:pt x="1" y="0"/>
                  </a:moveTo>
                  <a:lnTo>
                    <a:pt x="26111" y="26093"/>
                  </a:lnTo>
                  <a:cubicBezTo>
                    <a:pt x="26111" y="25981"/>
                    <a:pt x="26093" y="25869"/>
                    <a:pt x="26056" y="25739"/>
                  </a:cubicBezTo>
                  <a:lnTo>
                    <a:pt x="373" y="38"/>
                  </a:lnTo>
                  <a:cubicBezTo>
                    <a:pt x="261" y="19"/>
                    <a:pt x="131" y="19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4"/>
            <p:cNvSpPr/>
            <p:nvPr/>
          </p:nvSpPr>
          <p:spPr>
            <a:xfrm>
              <a:off x="1632047" y="61115"/>
              <a:ext cx="939147" cy="939114"/>
            </a:xfrm>
            <a:custGeom>
              <a:rect b="b" l="l" r="r" t="t"/>
              <a:pathLst>
                <a:path extrusionOk="0" h="28847" w="28848">
                  <a:moveTo>
                    <a:pt x="1" y="0"/>
                  </a:moveTo>
                  <a:lnTo>
                    <a:pt x="28848" y="28847"/>
                  </a:lnTo>
                  <a:lnTo>
                    <a:pt x="28848" y="28549"/>
                  </a:lnTo>
                  <a:lnTo>
                    <a:pt x="354" y="37"/>
                  </a:lnTo>
                  <a:cubicBezTo>
                    <a:pt x="224" y="37"/>
                    <a:pt x="113" y="3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4"/>
            <p:cNvSpPr/>
            <p:nvPr/>
          </p:nvSpPr>
          <p:spPr>
            <a:xfrm>
              <a:off x="1555706" y="62320"/>
              <a:ext cx="1016107" cy="1016074"/>
            </a:xfrm>
            <a:custGeom>
              <a:rect b="b" l="l" r="r" t="t"/>
              <a:pathLst>
                <a:path extrusionOk="0" h="31211" w="31212">
                  <a:moveTo>
                    <a:pt x="317" y="0"/>
                  </a:moveTo>
                  <a:cubicBezTo>
                    <a:pt x="206" y="0"/>
                    <a:pt x="113" y="0"/>
                    <a:pt x="1" y="19"/>
                  </a:cubicBezTo>
                  <a:lnTo>
                    <a:pt x="31193" y="31211"/>
                  </a:lnTo>
                  <a:cubicBezTo>
                    <a:pt x="31193" y="31099"/>
                    <a:pt x="31211" y="30987"/>
                    <a:pt x="31211" y="30894"/>
                  </a:cubicBezTo>
                  <a:lnTo>
                    <a:pt x="317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4"/>
            <p:cNvSpPr/>
            <p:nvPr/>
          </p:nvSpPr>
          <p:spPr>
            <a:xfrm>
              <a:off x="1484215" y="66552"/>
              <a:ext cx="1082128" cy="1081510"/>
            </a:xfrm>
            <a:custGeom>
              <a:rect b="b" l="l" r="r" t="t"/>
              <a:pathLst>
                <a:path extrusionOk="0" h="33221" w="33240">
                  <a:moveTo>
                    <a:pt x="299" y="1"/>
                  </a:moveTo>
                  <a:cubicBezTo>
                    <a:pt x="206" y="1"/>
                    <a:pt x="112" y="19"/>
                    <a:pt x="1" y="19"/>
                  </a:cubicBezTo>
                  <a:lnTo>
                    <a:pt x="33202" y="33221"/>
                  </a:lnTo>
                  <a:cubicBezTo>
                    <a:pt x="33221" y="33146"/>
                    <a:pt x="33240" y="33053"/>
                    <a:pt x="33240" y="32942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4"/>
            <p:cNvSpPr/>
            <p:nvPr/>
          </p:nvSpPr>
          <p:spPr>
            <a:xfrm>
              <a:off x="1417575" y="76254"/>
              <a:ext cx="1139685" cy="1139067"/>
            </a:xfrm>
            <a:custGeom>
              <a:rect b="b" l="l" r="r" t="t"/>
              <a:pathLst>
                <a:path extrusionOk="0" h="34989" w="35008">
                  <a:moveTo>
                    <a:pt x="280" y="0"/>
                  </a:moveTo>
                  <a:cubicBezTo>
                    <a:pt x="187" y="38"/>
                    <a:pt x="94" y="56"/>
                    <a:pt x="1" y="56"/>
                  </a:cubicBezTo>
                  <a:lnTo>
                    <a:pt x="34952" y="34989"/>
                  </a:lnTo>
                  <a:lnTo>
                    <a:pt x="35008" y="3470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4"/>
            <p:cNvSpPr/>
            <p:nvPr/>
          </p:nvSpPr>
          <p:spPr>
            <a:xfrm>
              <a:off x="1355786" y="90187"/>
              <a:ext cx="1188160" cy="1188160"/>
            </a:xfrm>
            <a:custGeom>
              <a:rect b="b" l="l" r="r" t="t"/>
              <a:pathLst>
                <a:path extrusionOk="0" h="36497" w="36497">
                  <a:moveTo>
                    <a:pt x="242" y="0"/>
                  </a:moveTo>
                  <a:cubicBezTo>
                    <a:pt x="149" y="19"/>
                    <a:pt x="56" y="38"/>
                    <a:pt x="0" y="75"/>
                  </a:cubicBezTo>
                  <a:lnTo>
                    <a:pt x="36422" y="36496"/>
                  </a:lnTo>
                  <a:cubicBezTo>
                    <a:pt x="36440" y="36403"/>
                    <a:pt x="36477" y="36310"/>
                    <a:pt x="36496" y="36236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4"/>
            <p:cNvSpPr/>
            <p:nvPr/>
          </p:nvSpPr>
          <p:spPr>
            <a:xfrm>
              <a:off x="1295787" y="106530"/>
              <a:ext cx="1231165" cy="1230579"/>
            </a:xfrm>
            <a:custGeom>
              <a:rect b="b" l="l" r="r" t="t"/>
              <a:pathLst>
                <a:path extrusionOk="0" h="37800" w="37818">
                  <a:moveTo>
                    <a:pt x="261" y="1"/>
                  </a:moveTo>
                  <a:cubicBezTo>
                    <a:pt x="168" y="38"/>
                    <a:pt x="94" y="57"/>
                    <a:pt x="1" y="75"/>
                  </a:cubicBezTo>
                  <a:lnTo>
                    <a:pt x="37725" y="37799"/>
                  </a:lnTo>
                  <a:cubicBezTo>
                    <a:pt x="37762" y="37744"/>
                    <a:pt x="37781" y="37651"/>
                    <a:pt x="37818" y="37576"/>
                  </a:cubicBezTo>
                  <a:lnTo>
                    <a:pt x="26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4"/>
            <p:cNvSpPr/>
            <p:nvPr/>
          </p:nvSpPr>
          <p:spPr>
            <a:xfrm>
              <a:off x="1239467" y="126551"/>
              <a:ext cx="1267496" cy="1266910"/>
            </a:xfrm>
            <a:custGeom>
              <a:rect b="b" l="l" r="r" t="t"/>
              <a:pathLst>
                <a:path extrusionOk="0" h="38916" w="38934">
                  <a:moveTo>
                    <a:pt x="242" y="0"/>
                  </a:moveTo>
                  <a:cubicBezTo>
                    <a:pt x="168" y="19"/>
                    <a:pt x="75" y="75"/>
                    <a:pt x="0" y="93"/>
                  </a:cubicBezTo>
                  <a:lnTo>
                    <a:pt x="38841" y="38915"/>
                  </a:lnTo>
                  <a:cubicBezTo>
                    <a:pt x="38878" y="38841"/>
                    <a:pt x="38897" y="38785"/>
                    <a:pt x="38934" y="38710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4"/>
            <p:cNvSpPr/>
            <p:nvPr/>
          </p:nvSpPr>
          <p:spPr>
            <a:xfrm>
              <a:off x="1186142" y="148949"/>
              <a:ext cx="1297805" cy="1299042"/>
            </a:xfrm>
            <a:custGeom>
              <a:rect b="b" l="l" r="r" t="t"/>
              <a:pathLst>
                <a:path extrusionOk="0" h="39903" w="39865">
                  <a:moveTo>
                    <a:pt x="224" y="1"/>
                  </a:moveTo>
                  <a:cubicBezTo>
                    <a:pt x="149" y="38"/>
                    <a:pt x="93" y="75"/>
                    <a:pt x="0" y="131"/>
                  </a:cubicBezTo>
                  <a:lnTo>
                    <a:pt x="39772" y="39902"/>
                  </a:lnTo>
                  <a:cubicBezTo>
                    <a:pt x="39790" y="39809"/>
                    <a:pt x="39846" y="39735"/>
                    <a:pt x="39865" y="39679"/>
                  </a:cubicBezTo>
                  <a:lnTo>
                    <a:pt x="224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4"/>
            <p:cNvSpPr/>
            <p:nvPr/>
          </p:nvSpPr>
          <p:spPr>
            <a:xfrm>
              <a:off x="1135258" y="174993"/>
              <a:ext cx="1323849" cy="1323882"/>
            </a:xfrm>
            <a:custGeom>
              <a:rect b="b" l="l" r="r" t="t"/>
              <a:pathLst>
                <a:path extrusionOk="0" h="40666" w="40665">
                  <a:moveTo>
                    <a:pt x="205" y="1"/>
                  </a:moveTo>
                  <a:cubicBezTo>
                    <a:pt x="130" y="38"/>
                    <a:pt x="74" y="75"/>
                    <a:pt x="0" y="113"/>
                  </a:cubicBezTo>
                  <a:lnTo>
                    <a:pt x="40553" y="40665"/>
                  </a:lnTo>
                  <a:cubicBezTo>
                    <a:pt x="40572" y="40591"/>
                    <a:pt x="40609" y="40517"/>
                    <a:pt x="40665" y="40461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4"/>
            <p:cNvSpPr/>
            <p:nvPr/>
          </p:nvSpPr>
          <p:spPr>
            <a:xfrm>
              <a:off x="1086165" y="202893"/>
              <a:ext cx="1345075" cy="1344456"/>
            </a:xfrm>
            <a:custGeom>
              <a:rect b="b" l="l" r="r" t="t"/>
              <a:pathLst>
                <a:path extrusionOk="0" h="41298" w="41317">
                  <a:moveTo>
                    <a:pt x="205" y="0"/>
                  </a:moveTo>
                  <a:cubicBezTo>
                    <a:pt x="131" y="56"/>
                    <a:pt x="56" y="93"/>
                    <a:pt x="1" y="112"/>
                  </a:cubicBezTo>
                  <a:lnTo>
                    <a:pt x="41168" y="41297"/>
                  </a:lnTo>
                  <a:lnTo>
                    <a:pt x="41316" y="41093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4"/>
            <p:cNvSpPr/>
            <p:nvPr/>
          </p:nvSpPr>
          <p:spPr>
            <a:xfrm>
              <a:off x="1040132" y="233169"/>
              <a:ext cx="1360799" cy="1360832"/>
            </a:xfrm>
            <a:custGeom>
              <a:rect b="b" l="l" r="r" t="t"/>
              <a:pathLst>
                <a:path extrusionOk="0" h="41801" w="41800">
                  <a:moveTo>
                    <a:pt x="205" y="1"/>
                  </a:moveTo>
                  <a:cubicBezTo>
                    <a:pt x="130" y="56"/>
                    <a:pt x="56" y="94"/>
                    <a:pt x="0" y="131"/>
                  </a:cubicBezTo>
                  <a:lnTo>
                    <a:pt x="41670" y="41800"/>
                  </a:lnTo>
                  <a:cubicBezTo>
                    <a:pt x="41707" y="41707"/>
                    <a:pt x="41744" y="41651"/>
                    <a:pt x="41800" y="41596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4"/>
            <p:cNvSpPr/>
            <p:nvPr/>
          </p:nvSpPr>
          <p:spPr>
            <a:xfrm>
              <a:off x="995890" y="265268"/>
              <a:ext cx="1372323" cy="1372356"/>
            </a:xfrm>
            <a:custGeom>
              <a:rect b="b" l="l" r="r" t="t"/>
              <a:pathLst>
                <a:path extrusionOk="0" h="42155" w="42154">
                  <a:moveTo>
                    <a:pt x="187" y="1"/>
                  </a:moveTo>
                  <a:cubicBezTo>
                    <a:pt x="112" y="38"/>
                    <a:pt x="75" y="94"/>
                    <a:pt x="1" y="131"/>
                  </a:cubicBezTo>
                  <a:lnTo>
                    <a:pt x="42005" y="42154"/>
                  </a:lnTo>
                  <a:cubicBezTo>
                    <a:pt x="42061" y="42080"/>
                    <a:pt x="42098" y="42024"/>
                    <a:pt x="42154" y="41968"/>
                  </a:cubicBezTo>
                  <a:lnTo>
                    <a:pt x="187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4"/>
            <p:cNvSpPr/>
            <p:nvPr/>
          </p:nvSpPr>
          <p:spPr>
            <a:xfrm>
              <a:off x="954676" y="299809"/>
              <a:ext cx="1379616" cy="1380234"/>
            </a:xfrm>
            <a:custGeom>
              <a:rect b="b" l="l" r="r" t="t"/>
              <a:pathLst>
                <a:path extrusionOk="0" h="42397" w="42378">
                  <a:moveTo>
                    <a:pt x="168" y="1"/>
                  </a:moveTo>
                  <a:cubicBezTo>
                    <a:pt x="94" y="57"/>
                    <a:pt x="57" y="94"/>
                    <a:pt x="1" y="168"/>
                  </a:cubicBezTo>
                  <a:lnTo>
                    <a:pt x="42229" y="42396"/>
                  </a:lnTo>
                  <a:cubicBezTo>
                    <a:pt x="42247" y="42322"/>
                    <a:pt x="42303" y="42247"/>
                    <a:pt x="42378" y="42210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>
              <a:off x="914698" y="336791"/>
              <a:ext cx="1382025" cy="1382611"/>
            </a:xfrm>
            <a:custGeom>
              <a:rect b="b" l="l" r="r" t="t"/>
              <a:pathLst>
                <a:path extrusionOk="0" h="42470" w="42452">
                  <a:moveTo>
                    <a:pt x="168" y="0"/>
                  </a:moveTo>
                  <a:lnTo>
                    <a:pt x="1" y="168"/>
                  </a:lnTo>
                  <a:lnTo>
                    <a:pt x="42303" y="42470"/>
                  </a:lnTo>
                  <a:cubicBezTo>
                    <a:pt x="42340" y="42395"/>
                    <a:pt x="42415" y="42340"/>
                    <a:pt x="42452" y="42284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4"/>
            <p:cNvSpPr/>
            <p:nvPr/>
          </p:nvSpPr>
          <p:spPr>
            <a:xfrm>
              <a:off x="877130" y="375564"/>
              <a:ext cx="1381439" cy="1380820"/>
            </a:xfrm>
            <a:custGeom>
              <a:rect b="b" l="l" r="r" t="t"/>
              <a:pathLst>
                <a:path extrusionOk="0" h="42415" w="42434">
                  <a:moveTo>
                    <a:pt x="150" y="0"/>
                  </a:moveTo>
                  <a:lnTo>
                    <a:pt x="1" y="168"/>
                  </a:lnTo>
                  <a:lnTo>
                    <a:pt x="42247" y="42414"/>
                  </a:lnTo>
                  <a:cubicBezTo>
                    <a:pt x="42303" y="42358"/>
                    <a:pt x="42359" y="42321"/>
                    <a:pt x="42433" y="42247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4"/>
            <p:cNvSpPr/>
            <p:nvPr/>
          </p:nvSpPr>
          <p:spPr>
            <a:xfrm>
              <a:off x="842003" y="416746"/>
              <a:ext cx="1375351" cy="1374765"/>
            </a:xfrm>
            <a:custGeom>
              <a:rect b="b" l="l" r="r" t="t"/>
              <a:pathLst>
                <a:path extrusionOk="0" h="42229" w="42247">
                  <a:moveTo>
                    <a:pt x="149" y="1"/>
                  </a:moveTo>
                  <a:cubicBezTo>
                    <a:pt x="93" y="56"/>
                    <a:pt x="56" y="112"/>
                    <a:pt x="0" y="187"/>
                  </a:cubicBezTo>
                  <a:lnTo>
                    <a:pt x="42061" y="42228"/>
                  </a:lnTo>
                  <a:cubicBezTo>
                    <a:pt x="42117" y="42191"/>
                    <a:pt x="42172" y="42154"/>
                    <a:pt x="42247" y="42098"/>
                  </a:cubicBezTo>
                  <a:lnTo>
                    <a:pt x="149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4"/>
            <p:cNvSpPr/>
            <p:nvPr/>
          </p:nvSpPr>
          <p:spPr>
            <a:xfrm>
              <a:off x="808666" y="459751"/>
              <a:ext cx="1365682" cy="1365682"/>
            </a:xfrm>
            <a:custGeom>
              <a:rect b="b" l="l" r="r" t="t"/>
              <a:pathLst>
                <a:path extrusionOk="0" h="41950" w="41950">
                  <a:moveTo>
                    <a:pt x="150" y="1"/>
                  </a:moveTo>
                  <a:cubicBezTo>
                    <a:pt x="94" y="75"/>
                    <a:pt x="57" y="113"/>
                    <a:pt x="1" y="187"/>
                  </a:cubicBezTo>
                  <a:lnTo>
                    <a:pt x="41763" y="41950"/>
                  </a:lnTo>
                  <a:cubicBezTo>
                    <a:pt x="41801" y="41894"/>
                    <a:pt x="41875" y="41838"/>
                    <a:pt x="41950" y="41801"/>
                  </a:cubicBezTo>
                  <a:lnTo>
                    <a:pt x="150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4"/>
            <p:cNvSpPr/>
            <p:nvPr/>
          </p:nvSpPr>
          <p:spPr>
            <a:xfrm>
              <a:off x="777186" y="505198"/>
              <a:ext cx="1351716" cy="1351749"/>
            </a:xfrm>
            <a:custGeom>
              <a:rect b="b" l="l" r="r" t="t"/>
              <a:pathLst>
                <a:path extrusionOk="0" h="41522" w="41521">
                  <a:moveTo>
                    <a:pt x="130" y="1"/>
                  </a:moveTo>
                  <a:lnTo>
                    <a:pt x="0" y="206"/>
                  </a:lnTo>
                  <a:lnTo>
                    <a:pt x="41316" y="41521"/>
                  </a:lnTo>
                  <a:cubicBezTo>
                    <a:pt x="41372" y="41447"/>
                    <a:pt x="41446" y="41410"/>
                    <a:pt x="41521" y="41354"/>
                  </a:cubicBezTo>
                  <a:lnTo>
                    <a:pt x="130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4"/>
            <p:cNvSpPr/>
            <p:nvPr/>
          </p:nvSpPr>
          <p:spPr>
            <a:xfrm>
              <a:off x="748700" y="553087"/>
              <a:ext cx="1332346" cy="1331727"/>
            </a:xfrm>
            <a:custGeom>
              <a:rect b="b" l="l" r="r" t="t"/>
              <a:pathLst>
                <a:path extrusionOk="0" h="40907" w="40926">
                  <a:moveTo>
                    <a:pt x="131" y="0"/>
                  </a:moveTo>
                  <a:cubicBezTo>
                    <a:pt x="75" y="56"/>
                    <a:pt x="56" y="130"/>
                    <a:pt x="0" y="205"/>
                  </a:cubicBezTo>
                  <a:lnTo>
                    <a:pt x="40721" y="40907"/>
                  </a:lnTo>
                  <a:cubicBezTo>
                    <a:pt x="40795" y="40869"/>
                    <a:pt x="40851" y="40813"/>
                    <a:pt x="40925" y="40795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>
              <a:off x="722656" y="602766"/>
              <a:ext cx="1308711" cy="1308092"/>
            </a:xfrm>
            <a:custGeom>
              <a:rect b="b" l="l" r="r" t="t"/>
              <a:pathLst>
                <a:path extrusionOk="0" h="40181" w="40200">
                  <a:moveTo>
                    <a:pt x="112" y="0"/>
                  </a:moveTo>
                  <a:cubicBezTo>
                    <a:pt x="56" y="75"/>
                    <a:pt x="37" y="149"/>
                    <a:pt x="0" y="205"/>
                  </a:cubicBezTo>
                  <a:lnTo>
                    <a:pt x="39957" y="40181"/>
                  </a:lnTo>
                  <a:cubicBezTo>
                    <a:pt x="40032" y="40162"/>
                    <a:pt x="40125" y="40125"/>
                    <a:pt x="40199" y="40088"/>
                  </a:cubicBezTo>
                  <a:lnTo>
                    <a:pt x="112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4"/>
            <p:cNvSpPr/>
            <p:nvPr/>
          </p:nvSpPr>
          <p:spPr>
            <a:xfrm>
              <a:off x="699021" y="654854"/>
              <a:ext cx="1279021" cy="1280258"/>
            </a:xfrm>
            <a:custGeom>
              <a:rect b="b" l="l" r="r" t="t"/>
              <a:pathLst>
                <a:path extrusionOk="0" h="39326" w="39288">
                  <a:moveTo>
                    <a:pt x="93" y="1"/>
                  </a:moveTo>
                  <a:cubicBezTo>
                    <a:pt x="75" y="75"/>
                    <a:pt x="19" y="168"/>
                    <a:pt x="0" y="243"/>
                  </a:cubicBezTo>
                  <a:lnTo>
                    <a:pt x="39083" y="39325"/>
                  </a:lnTo>
                  <a:cubicBezTo>
                    <a:pt x="39157" y="39307"/>
                    <a:pt x="39213" y="39251"/>
                    <a:pt x="39288" y="3923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4"/>
            <p:cNvSpPr/>
            <p:nvPr/>
          </p:nvSpPr>
          <p:spPr>
            <a:xfrm>
              <a:off x="677209" y="710588"/>
              <a:ext cx="1245717" cy="1245099"/>
            </a:xfrm>
            <a:custGeom>
              <a:rect b="b" l="l" r="r" t="t"/>
              <a:pathLst>
                <a:path extrusionOk="0" h="38246" w="38265">
                  <a:moveTo>
                    <a:pt x="93" y="1"/>
                  </a:moveTo>
                  <a:cubicBezTo>
                    <a:pt x="56" y="57"/>
                    <a:pt x="37" y="150"/>
                    <a:pt x="0" y="224"/>
                  </a:cubicBezTo>
                  <a:lnTo>
                    <a:pt x="38003" y="38246"/>
                  </a:lnTo>
                  <a:cubicBezTo>
                    <a:pt x="38097" y="38246"/>
                    <a:pt x="38190" y="38190"/>
                    <a:pt x="38264" y="3817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4"/>
            <p:cNvSpPr/>
            <p:nvPr/>
          </p:nvSpPr>
          <p:spPr>
            <a:xfrm>
              <a:off x="659630" y="768764"/>
              <a:ext cx="1205707" cy="1205707"/>
            </a:xfrm>
            <a:custGeom>
              <a:rect b="b" l="l" r="r" t="t"/>
              <a:pathLst>
                <a:path extrusionOk="0" h="37036" w="37036">
                  <a:moveTo>
                    <a:pt x="75" y="0"/>
                  </a:moveTo>
                  <a:cubicBezTo>
                    <a:pt x="38" y="94"/>
                    <a:pt x="19" y="168"/>
                    <a:pt x="1" y="261"/>
                  </a:cubicBezTo>
                  <a:lnTo>
                    <a:pt x="36775" y="37036"/>
                  </a:lnTo>
                  <a:cubicBezTo>
                    <a:pt x="36850" y="37017"/>
                    <a:pt x="36943" y="36980"/>
                    <a:pt x="37036" y="36961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4"/>
            <p:cNvSpPr/>
            <p:nvPr/>
          </p:nvSpPr>
          <p:spPr>
            <a:xfrm>
              <a:off x="644492" y="829967"/>
              <a:ext cx="1158470" cy="1159056"/>
            </a:xfrm>
            <a:custGeom>
              <a:rect b="b" l="l" r="r" t="t"/>
              <a:pathLst>
                <a:path extrusionOk="0" h="35603" w="35585">
                  <a:moveTo>
                    <a:pt x="75" y="0"/>
                  </a:moveTo>
                  <a:lnTo>
                    <a:pt x="0" y="279"/>
                  </a:lnTo>
                  <a:lnTo>
                    <a:pt x="35342" y="35603"/>
                  </a:lnTo>
                  <a:cubicBezTo>
                    <a:pt x="35417" y="35603"/>
                    <a:pt x="35528" y="35565"/>
                    <a:pt x="35584" y="35547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4"/>
            <p:cNvSpPr/>
            <p:nvPr/>
          </p:nvSpPr>
          <p:spPr>
            <a:xfrm>
              <a:off x="632967" y="895402"/>
              <a:ext cx="1105763" cy="1103907"/>
            </a:xfrm>
            <a:custGeom>
              <a:rect b="b" l="l" r="r" t="t"/>
              <a:pathLst>
                <a:path extrusionOk="0" h="33909" w="33966">
                  <a:moveTo>
                    <a:pt x="56" y="0"/>
                  </a:moveTo>
                  <a:cubicBezTo>
                    <a:pt x="19" y="93"/>
                    <a:pt x="19" y="186"/>
                    <a:pt x="1" y="279"/>
                  </a:cubicBezTo>
                  <a:lnTo>
                    <a:pt x="33649" y="33909"/>
                  </a:lnTo>
                  <a:cubicBezTo>
                    <a:pt x="33761" y="33909"/>
                    <a:pt x="33854" y="33909"/>
                    <a:pt x="33965" y="33890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4"/>
            <p:cNvSpPr/>
            <p:nvPr/>
          </p:nvSpPr>
          <p:spPr>
            <a:xfrm>
              <a:off x="626293" y="963866"/>
              <a:ext cx="1042769" cy="1042672"/>
            </a:xfrm>
            <a:custGeom>
              <a:rect b="b" l="l" r="r" t="t"/>
              <a:pathLst>
                <a:path extrusionOk="0" h="32028" w="32031">
                  <a:moveTo>
                    <a:pt x="20" y="0"/>
                  </a:moveTo>
                  <a:cubicBezTo>
                    <a:pt x="20" y="93"/>
                    <a:pt x="1" y="223"/>
                    <a:pt x="1" y="317"/>
                  </a:cubicBezTo>
                  <a:lnTo>
                    <a:pt x="31714" y="32011"/>
                  </a:lnTo>
                  <a:cubicBezTo>
                    <a:pt x="31751" y="32023"/>
                    <a:pt x="31788" y="32027"/>
                    <a:pt x="31825" y="32027"/>
                  </a:cubicBezTo>
                  <a:cubicBezTo>
                    <a:pt x="31898" y="32027"/>
                    <a:pt x="31968" y="32011"/>
                    <a:pt x="32030" y="32011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624503" y="1038384"/>
              <a:ext cx="970627" cy="970041"/>
            </a:xfrm>
            <a:custGeom>
              <a:rect b="b" l="l" r="r" t="t"/>
              <a:pathLst>
                <a:path extrusionOk="0" h="29797" w="29815">
                  <a:moveTo>
                    <a:pt x="0" y="0"/>
                  </a:moveTo>
                  <a:lnTo>
                    <a:pt x="0" y="317"/>
                  </a:lnTo>
                  <a:lnTo>
                    <a:pt x="29480" y="29796"/>
                  </a:lnTo>
                  <a:lnTo>
                    <a:pt x="29815" y="29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4"/>
            <p:cNvSpPr/>
            <p:nvPr/>
          </p:nvSpPr>
          <p:spPr>
            <a:xfrm>
              <a:off x="628116" y="1118339"/>
              <a:ext cx="886440" cy="886440"/>
            </a:xfrm>
            <a:custGeom>
              <a:rect b="b" l="l" r="r" t="t"/>
              <a:pathLst>
                <a:path extrusionOk="0" h="27229" w="27229">
                  <a:moveTo>
                    <a:pt x="1" y="1"/>
                  </a:moveTo>
                  <a:lnTo>
                    <a:pt x="1" y="1"/>
                  </a:lnTo>
                  <a:cubicBezTo>
                    <a:pt x="19" y="150"/>
                    <a:pt x="38" y="261"/>
                    <a:pt x="38" y="373"/>
                  </a:cubicBezTo>
                  <a:lnTo>
                    <a:pt x="26856" y="27210"/>
                  </a:lnTo>
                  <a:cubicBezTo>
                    <a:pt x="26968" y="27228"/>
                    <a:pt x="27079" y="27228"/>
                    <a:pt x="27228" y="2722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4"/>
            <p:cNvSpPr/>
            <p:nvPr/>
          </p:nvSpPr>
          <p:spPr>
            <a:xfrm>
              <a:off x="639641" y="1207410"/>
              <a:ext cx="786464" cy="785845"/>
            </a:xfrm>
            <a:custGeom>
              <a:rect b="b" l="l" r="r" t="t"/>
              <a:pathLst>
                <a:path extrusionOk="0" h="24139" w="24158">
                  <a:moveTo>
                    <a:pt x="0" y="1"/>
                  </a:moveTo>
                  <a:lnTo>
                    <a:pt x="0" y="1"/>
                  </a:lnTo>
                  <a:cubicBezTo>
                    <a:pt x="38" y="131"/>
                    <a:pt x="56" y="280"/>
                    <a:pt x="75" y="392"/>
                  </a:cubicBezTo>
                  <a:lnTo>
                    <a:pt x="23766" y="24064"/>
                  </a:lnTo>
                  <a:cubicBezTo>
                    <a:pt x="23897" y="24102"/>
                    <a:pt x="24046" y="24120"/>
                    <a:pt x="24157" y="241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4"/>
            <p:cNvSpPr/>
            <p:nvPr/>
          </p:nvSpPr>
          <p:spPr>
            <a:xfrm>
              <a:off x="663276" y="1306767"/>
              <a:ext cx="662852" cy="662885"/>
            </a:xfrm>
            <a:custGeom>
              <a:rect b="b" l="l" r="r" t="t"/>
              <a:pathLst>
                <a:path extrusionOk="0" h="20362" w="20361">
                  <a:moveTo>
                    <a:pt x="0" y="1"/>
                  </a:moveTo>
                  <a:lnTo>
                    <a:pt x="0" y="1"/>
                  </a:lnTo>
                  <a:cubicBezTo>
                    <a:pt x="56" y="168"/>
                    <a:pt x="93" y="336"/>
                    <a:pt x="130" y="466"/>
                  </a:cubicBezTo>
                  <a:lnTo>
                    <a:pt x="19895" y="20231"/>
                  </a:lnTo>
                  <a:cubicBezTo>
                    <a:pt x="20063" y="20268"/>
                    <a:pt x="20193" y="20324"/>
                    <a:pt x="20360" y="2036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4"/>
            <p:cNvSpPr/>
            <p:nvPr/>
          </p:nvSpPr>
          <p:spPr>
            <a:xfrm>
              <a:off x="706899" y="1427970"/>
              <a:ext cx="498645" cy="498645"/>
            </a:xfrm>
            <a:custGeom>
              <a:rect b="b" l="l" r="r" t="t"/>
              <a:pathLst>
                <a:path extrusionOk="0" h="15317" w="15317">
                  <a:moveTo>
                    <a:pt x="0" y="0"/>
                  </a:moveTo>
                  <a:lnTo>
                    <a:pt x="0" y="0"/>
                  </a:lnTo>
                  <a:cubicBezTo>
                    <a:pt x="112" y="205"/>
                    <a:pt x="186" y="409"/>
                    <a:pt x="298" y="614"/>
                  </a:cubicBezTo>
                  <a:lnTo>
                    <a:pt x="14721" y="15038"/>
                  </a:lnTo>
                  <a:cubicBezTo>
                    <a:pt x="14926" y="15131"/>
                    <a:pt x="15112" y="15224"/>
                    <a:pt x="15317" y="153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811694" y="1609106"/>
              <a:ext cx="211510" cy="211477"/>
            </a:xfrm>
            <a:custGeom>
              <a:rect b="b" l="l" r="r" t="t"/>
              <a:pathLst>
                <a:path extrusionOk="0" h="6496" w="6497">
                  <a:moveTo>
                    <a:pt x="1" y="1"/>
                  </a:moveTo>
                  <a:cubicBezTo>
                    <a:pt x="392" y="540"/>
                    <a:pt x="801" y="1061"/>
                    <a:pt x="1211" y="1545"/>
                  </a:cubicBezTo>
                  <a:lnTo>
                    <a:pt x="4989" y="5305"/>
                  </a:lnTo>
                  <a:cubicBezTo>
                    <a:pt x="5472" y="5733"/>
                    <a:pt x="5975" y="6124"/>
                    <a:pt x="6496" y="64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3"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5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653" name="Google Shape;653;p25"/>
          <p:cNvSpPr txBox="1"/>
          <p:nvPr>
            <p:ph idx="1" type="subTitle"/>
          </p:nvPr>
        </p:nvSpPr>
        <p:spPr>
          <a:xfrm>
            <a:off x="531013" y="3049775"/>
            <a:ext cx="2455200" cy="28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4" name="Google Shape;654;p25"/>
          <p:cNvSpPr txBox="1"/>
          <p:nvPr>
            <p:ph idx="2" type="subTitle"/>
          </p:nvPr>
        </p:nvSpPr>
        <p:spPr>
          <a:xfrm>
            <a:off x="3335400" y="3049775"/>
            <a:ext cx="2455200" cy="30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5" name="Google Shape;655;p25"/>
          <p:cNvSpPr txBox="1"/>
          <p:nvPr>
            <p:ph idx="3" type="subTitle"/>
          </p:nvPr>
        </p:nvSpPr>
        <p:spPr>
          <a:xfrm>
            <a:off x="6157787" y="3049775"/>
            <a:ext cx="2455200" cy="30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6" name="Google Shape;656;p25"/>
          <p:cNvSpPr/>
          <p:nvPr/>
        </p:nvSpPr>
        <p:spPr>
          <a:xfrm flipH="1" rot="-232687">
            <a:off x="7936054" y="-925987"/>
            <a:ext cx="2057235" cy="4821449"/>
          </a:xfrm>
          <a:custGeom>
            <a:rect b="b" l="l" r="r" t="t"/>
            <a:pathLst>
              <a:path extrusionOk="0" h="125599" w="49036">
                <a:moveTo>
                  <a:pt x="18314" y="0"/>
                </a:moveTo>
                <a:cubicBezTo>
                  <a:pt x="16921" y="0"/>
                  <a:pt x="15545" y="200"/>
                  <a:pt x="14244" y="701"/>
                </a:cubicBezTo>
                <a:cubicBezTo>
                  <a:pt x="10408" y="2202"/>
                  <a:pt x="8140" y="6138"/>
                  <a:pt x="6505" y="9907"/>
                </a:cubicBezTo>
                <a:cubicBezTo>
                  <a:pt x="1402" y="21716"/>
                  <a:pt x="1" y="36093"/>
                  <a:pt x="6972" y="46901"/>
                </a:cubicBezTo>
                <a:cubicBezTo>
                  <a:pt x="9641" y="51037"/>
                  <a:pt x="13510" y="54706"/>
                  <a:pt x="14077" y="59576"/>
                </a:cubicBezTo>
                <a:cubicBezTo>
                  <a:pt x="14644" y="64180"/>
                  <a:pt x="12143" y="68683"/>
                  <a:pt x="12676" y="73253"/>
                </a:cubicBezTo>
                <a:cubicBezTo>
                  <a:pt x="13410" y="79390"/>
                  <a:pt x="19348" y="83593"/>
                  <a:pt x="21382" y="89398"/>
                </a:cubicBezTo>
                <a:cubicBezTo>
                  <a:pt x="22216" y="91699"/>
                  <a:pt x="22383" y="94234"/>
                  <a:pt x="21916" y="96603"/>
                </a:cubicBezTo>
                <a:cubicBezTo>
                  <a:pt x="21182" y="100372"/>
                  <a:pt x="18914" y="103474"/>
                  <a:pt x="17913" y="107110"/>
                </a:cubicBezTo>
                <a:cubicBezTo>
                  <a:pt x="16312" y="112948"/>
                  <a:pt x="18180" y="118418"/>
                  <a:pt x="20749" y="123622"/>
                </a:cubicBezTo>
                <a:cubicBezTo>
                  <a:pt x="21082" y="124289"/>
                  <a:pt x="21483" y="124990"/>
                  <a:pt x="22083" y="125423"/>
                </a:cubicBezTo>
                <a:cubicBezTo>
                  <a:pt x="22221" y="125534"/>
                  <a:pt x="22405" y="125599"/>
                  <a:pt x="22559" y="125599"/>
                </a:cubicBezTo>
                <a:cubicBezTo>
                  <a:pt x="22591" y="125599"/>
                  <a:pt x="22621" y="125596"/>
                  <a:pt x="22650" y="125590"/>
                </a:cubicBezTo>
                <a:cubicBezTo>
                  <a:pt x="23017" y="125557"/>
                  <a:pt x="23217" y="125090"/>
                  <a:pt x="23317" y="124656"/>
                </a:cubicBezTo>
                <a:cubicBezTo>
                  <a:pt x="23484" y="123555"/>
                  <a:pt x="23084" y="122488"/>
                  <a:pt x="22984" y="121387"/>
                </a:cubicBezTo>
                <a:cubicBezTo>
                  <a:pt x="22850" y="120253"/>
                  <a:pt x="22884" y="119119"/>
                  <a:pt x="23050" y="117985"/>
                </a:cubicBezTo>
                <a:cubicBezTo>
                  <a:pt x="23717" y="113782"/>
                  <a:pt x="26653" y="110946"/>
                  <a:pt x="28654" y="107310"/>
                </a:cubicBezTo>
                <a:cubicBezTo>
                  <a:pt x="30989" y="103107"/>
                  <a:pt x="31723" y="98037"/>
                  <a:pt x="30656" y="93367"/>
                </a:cubicBezTo>
                <a:cubicBezTo>
                  <a:pt x="29555" y="88630"/>
                  <a:pt x="26753" y="84194"/>
                  <a:pt x="27220" y="79390"/>
                </a:cubicBezTo>
                <a:cubicBezTo>
                  <a:pt x="27654" y="75087"/>
                  <a:pt x="30589" y="71418"/>
                  <a:pt x="31356" y="67115"/>
                </a:cubicBezTo>
                <a:cubicBezTo>
                  <a:pt x="31890" y="64046"/>
                  <a:pt x="31189" y="60877"/>
                  <a:pt x="31323" y="57708"/>
                </a:cubicBezTo>
                <a:cubicBezTo>
                  <a:pt x="31523" y="51604"/>
                  <a:pt x="34759" y="46033"/>
                  <a:pt x="38561" y="41263"/>
                </a:cubicBezTo>
                <a:cubicBezTo>
                  <a:pt x="41697" y="37360"/>
                  <a:pt x="45366" y="33691"/>
                  <a:pt x="47101" y="29021"/>
                </a:cubicBezTo>
                <a:cubicBezTo>
                  <a:pt x="49036" y="24218"/>
                  <a:pt x="48502" y="18514"/>
                  <a:pt x="45533" y="14311"/>
                </a:cubicBezTo>
                <a:cubicBezTo>
                  <a:pt x="44265" y="12509"/>
                  <a:pt x="42664" y="11008"/>
                  <a:pt x="40996" y="9674"/>
                </a:cubicBezTo>
                <a:cubicBezTo>
                  <a:pt x="35593" y="5304"/>
                  <a:pt x="29255" y="1902"/>
                  <a:pt x="22483" y="501"/>
                </a:cubicBezTo>
                <a:cubicBezTo>
                  <a:pt x="21116" y="200"/>
                  <a:pt x="19706" y="0"/>
                  <a:pt x="18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5"/>
          <p:cNvSpPr/>
          <p:nvPr/>
        </p:nvSpPr>
        <p:spPr>
          <a:xfrm>
            <a:off x="698638" y="1486000"/>
            <a:ext cx="880675" cy="222875"/>
          </a:xfrm>
          <a:custGeom>
            <a:rect b="b" l="l" r="r" t="t"/>
            <a:pathLst>
              <a:path extrusionOk="0" h="8915" w="35227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5"/>
          <p:cNvSpPr/>
          <p:nvPr/>
        </p:nvSpPr>
        <p:spPr>
          <a:xfrm flipH="1">
            <a:off x="4974209" y="4426176"/>
            <a:ext cx="880675" cy="222875"/>
          </a:xfrm>
          <a:custGeom>
            <a:rect b="b" l="l" r="r" t="t"/>
            <a:pathLst>
              <a:path extrusionOk="0" h="8915" w="35227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9" name="Google Shape;659;p25"/>
          <p:cNvGrpSpPr/>
          <p:nvPr/>
        </p:nvGrpSpPr>
        <p:grpSpPr>
          <a:xfrm flipH="1">
            <a:off x="-644472" y="3927965"/>
            <a:ext cx="1947310" cy="1947310"/>
            <a:chOff x="624503" y="61115"/>
            <a:chExt cx="1947310" cy="1947310"/>
          </a:xfrm>
        </p:grpSpPr>
        <p:sp>
          <p:nvSpPr>
            <p:cNvPr id="660" name="Google Shape;660;p25"/>
            <p:cNvSpPr/>
            <p:nvPr/>
          </p:nvSpPr>
          <p:spPr>
            <a:xfrm>
              <a:off x="2048296" y="171379"/>
              <a:ext cx="413839" cy="413221"/>
            </a:xfrm>
            <a:custGeom>
              <a:rect b="b" l="l" r="r" t="t"/>
              <a:pathLst>
                <a:path extrusionOk="0" h="12693" w="12712">
                  <a:moveTo>
                    <a:pt x="0" y="0"/>
                  </a:moveTo>
                  <a:lnTo>
                    <a:pt x="12712" y="12693"/>
                  </a:lnTo>
                  <a:cubicBezTo>
                    <a:pt x="12600" y="12469"/>
                    <a:pt x="12451" y="12228"/>
                    <a:pt x="12339" y="12004"/>
                  </a:cubicBezTo>
                  <a:lnTo>
                    <a:pt x="726" y="391"/>
                  </a:lnTo>
                  <a:cubicBezTo>
                    <a:pt x="503" y="242"/>
                    <a:pt x="261" y="131"/>
                    <a:pt x="0" y="0"/>
                  </a:cubicBez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5"/>
            <p:cNvSpPr/>
            <p:nvPr/>
          </p:nvSpPr>
          <p:spPr>
            <a:xfrm>
              <a:off x="1913778" y="112617"/>
              <a:ext cx="605914" cy="605881"/>
            </a:xfrm>
            <a:custGeom>
              <a:rect b="b" l="l" r="r" t="t"/>
              <a:pathLst>
                <a:path extrusionOk="0" h="18611" w="18612">
                  <a:moveTo>
                    <a:pt x="1" y="0"/>
                  </a:moveTo>
                  <a:lnTo>
                    <a:pt x="18612" y="18611"/>
                  </a:lnTo>
                  <a:cubicBezTo>
                    <a:pt x="18556" y="18481"/>
                    <a:pt x="18500" y="18313"/>
                    <a:pt x="18444" y="18127"/>
                  </a:cubicBezTo>
                  <a:lnTo>
                    <a:pt x="503" y="186"/>
                  </a:lnTo>
                  <a:cubicBezTo>
                    <a:pt x="354" y="130"/>
                    <a:pt x="150" y="74"/>
                    <a:pt x="1" y="0"/>
                  </a:cubicBez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5"/>
            <p:cNvSpPr/>
            <p:nvPr/>
          </p:nvSpPr>
          <p:spPr>
            <a:xfrm>
              <a:off x="1807747" y="84132"/>
              <a:ext cx="742254" cy="742221"/>
            </a:xfrm>
            <a:custGeom>
              <a:rect b="b" l="l" r="r" t="t"/>
              <a:pathLst>
                <a:path extrusionOk="0" h="22799" w="22800">
                  <a:moveTo>
                    <a:pt x="1" y="0"/>
                  </a:moveTo>
                  <a:lnTo>
                    <a:pt x="22799" y="22799"/>
                  </a:lnTo>
                  <a:cubicBezTo>
                    <a:pt x="22743" y="22650"/>
                    <a:pt x="22725" y="22519"/>
                    <a:pt x="22706" y="22370"/>
                  </a:cubicBezTo>
                  <a:lnTo>
                    <a:pt x="410" y="93"/>
                  </a:lnTo>
                  <a:cubicBezTo>
                    <a:pt x="280" y="75"/>
                    <a:pt x="131" y="19"/>
                    <a:pt x="1" y="0"/>
                  </a:cubicBez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5"/>
            <p:cNvSpPr/>
            <p:nvPr/>
          </p:nvSpPr>
          <p:spPr>
            <a:xfrm>
              <a:off x="1715063" y="68375"/>
              <a:ext cx="850076" cy="849458"/>
            </a:xfrm>
            <a:custGeom>
              <a:rect b="b" l="l" r="r" t="t"/>
              <a:pathLst>
                <a:path extrusionOk="0" h="26093" w="26112">
                  <a:moveTo>
                    <a:pt x="1" y="0"/>
                  </a:moveTo>
                  <a:lnTo>
                    <a:pt x="26111" y="26093"/>
                  </a:lnTo>
                  <a:cubicBezTo>
                    <a:pt x="26111" y="25981"/>
                    <a:pt x="26093" y="25869"/>
                    <a:pt x="26056" y="25739"/>
                  </a:cubicBezTo>
                  <a:lnTo>
                    <a:pt x="373" y="38"/>
                  </a:lnTo>
                  <a:cubicBezTo>
                    <a:pt x="261" y="19"/>
                    <a:pt x="131" y="19"/>
                    <a:pt x="1" y="0"/>
                  </a:cubicBez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5"/>
            <p:cNvSpPr/>
            <p:nvPr/>
          </p:nvSpPr>
          <p:spPr>
            <a:xfrm>
              <a:off x="1632047" y="61115"/>
              <a:ext cx="939147" cy="939114"/>
            </a:xfrm>
            <a:custGeom>
              <a:rect b="b" l="l" r="r" t="t"/>
              <a:pathLst>
                <a:path extrusionOk="0" h="28847" w="28848">
                  <a:moveTo>
                    <a:pt x="1" y="0"/>
                  </a:moveTo>
                  <a:lnTo>
                    <a:pt x="28848" y="28847"/>
                  </a:lnTo>
                  <a:lnTo>
                    <a:pt x="28848" y="28549"/>
                  </a:lnTo>
                  <a:lnTo>
                    <a:pt x="354" y="37"/>
                  </a:lnTo>
                  <a:cubicBezTo>
                    <a:pt x="224" y="37"/>
                    <a:pt x="113" y="37"/>
                    <a:pt x="1" y="0"/>
                  </a:cubicBez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5"/>
            <p:cNvSpPr/>
            <p:nvPr/>
          </p:nvSpPr>
          <p:spPr>
            <a:xfrm>
              <a:off x="1555706" y="62320"/>
              <a:ext cx="1016107" cy="1016074"/>
            </a:xfrm>
            <a:custGeom>
              <a:rect b="b" l="l" r="r" t="t"/>
              <a:pathLst>
                <a:path extrusionOk="0" h="31211" w="31212">
                  <a:moveTo>
                    <a:pt x="317" y="0"/>
                  </a:moveTo>
                  <a:cubicBezTo>
                    <a:pt x="206" y="0"/>
                    <a:pt x="113" y="0"/>
                    <a:pt x="1" y="19"/>
                  </a:cubicBezTo>
                  <a:lnTo>
                    <a:pt x="31193" y="31211"/>
                  </a:lnTo>
                  <a:cubicBezTo>
                    <a:pt x="31193" y="31099"/>
                    <a:pt x="31211" y="30987"/>
                    <a:pt x="31211" y="30894"/>
                  </a:cubicBezTo>
                  <a:lnTo>
                    <a:pt x="317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5"/>
            <p:cNvSpPr/>
            <p:nvPr/>
          </p:nvSpPr>
          <p:spPr>
            <a:xfrm>
              <a:off x="1484215" y="66552"/>
              <a:ext cx="1082128" cy="1081510"/>
            </a:xfrm>
            <a:custGeom>
              <a:rect b="b" l="l" r="r" t="t"/>
              <a:pathLst>
                <a:path extrusionOk="0" h="33221" w="33240">
                  <a:moveTo>
                    <a:pt x="299" y="1"/>
                  </a:moveTo>
                  <a:cubicBezTo>
                    <a:pt x="206" y="1"/>
                    <a:pt x="112" y="19"/>
                    <a:pt x="1" y="19"/>
                  </a:cubicBezTo>
                  <a:lnTo>
                    <a:pt x="33202" y="33221"/>
                  </a:lnTo>
                  <a:cubicBezTo>
                    <a:pt x="33221" y="33146"/>
                    <a:pt x="33240" y="33053"/>
                    <a:pt x="33240" y="32942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5"/>
            <p:cNvSpPr/>
            <p:nvPr/>
          </p:nvSpPr>
          <p:spPr>
            <a:xfrm>
              <a:off x="1417575" y="76254"/>
              <a:ext cx="1139685" cy="1139067"/>
            </a:xfrm>
            <a:custGeom>
              <a:rect b="b" l="l" r="r" t="t"/>
              <a:pathLst>
                <a:path extrusionOk="0" h="34989" w="35008">
                  <a:moveTo>
                    <a:pt x="280" y="0"/>
                  </a:moveTo>
                  <a:cubicBezTo>
                    <a:pt x="187" y="38"/>
                    <a:pt x="94" y="56"/>
                    <a:pt x="1" y="56"/>
                  </a:cubicBezTo>
                  <a:lnTo>
                    <a:pt x="34952" y="34989"/>
                  </a:lnTo>
                  <a:lnTo>
                    <a:pt x="35008" y="3470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5"/>
            <p:cNvSpPr/>
            <p:nvPr/>
          </p:nvSpPr>
          <p:spPr>
            <a:xfrm>
              <a:off x="1355786" y="90187"/>
              <a:ext cx="1188160" cy="1188160"/>
            </a:xfrm>
            <a:custGeom>
              <a:rect b="b" l="l" r="r" t="t"/>
              <a:pathLst>
                <a:path extrusionOk="0" h="36497" w="36497">
                  <a:moveTo>
                    <a:pt x="242" y="0"/>
                  </a:moveTo>
                  <a:cubicBezTo>
                    <a:pt x="149" y="19"/>
                    <a:pt x="56" y="38"/>
                    <a:pt x="0" y="75"/>
                  </a:cubicBezTo>
                  <a:lnTo>
                    <a:pt x="36422" y="36496"/>
                  </a:lnTo>
                  <a:cubicBezTo>
                    <a:pt x="36440" y="36403"/>
                    <a:pt x="36477" y="36310"/>
                    <a:pt x="36496" y="36236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5"/>
            <p:cNvSpPr/>
            <p:nvPr/>
          </p:nvSpPr>
          <p:spPr>
            <a:xfrm>
              <a:off x="1295787" y="106530"/>
              <a:ext cx="1231165" cy="1230579"/>
            </a:xfrm>
            <a:custGeom>
              <a:rect b="b" l="l" r="r" t="t"/>
              <a:pathLst>
                <a:path extrusionOk="0" h="37800" w="37818">
                  <a:moveTo>
                    <a:pt x="261" y="1"/>
                  </a:moveTo>
                  <a:cubicBezTo>
                    <a:pt x="168" y="38"/>
                    <a:pt x="94" y="57"/>
                    <a:pt x="1" y="75"/>
                  </a:cubicBezTo>
                  <a:lnTo>
                    <a:pt x="37725" y="37799"/>
                  </a:lnTo>
                  <a:cubicBezTo>
                    <a:pt x="37762" y="37744"/>
                    <a:pt x="37781" y="37651"/>
                    <a:pt x="37818" y="37576"/>
                  </a:cubicBezTo>
                  <a:lnTo>
                    <a:pt x="261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5"/>
            <p:cNvSpPr/>
            <p:nvPr/>
          </p:nvSpPr>
          <p:spPr>
            <a:xfrm>
              <a:off x="1239467" y="126551"/>
              <a:ext cx="1267496" cy="1266910"/>
            </a:xfrm>
            <a:custGeom>
              <a:rect b="b" l="l" r="r" t="t"/>
              <a:pathLst>
                <a:path extrusionOk="0" h="38916" w="38934">
                  <a:moveTo>
                    <a:pt x="242" y="0"/>
                  </a:moveTo>
                  <a:cubicBezTo>
                    <a:pt x="168" y="19"/>
                    <a:pt x="75" y="75"/>
                    <a:pt x="0" y="93"/>
                  </a:cubicBezTo>
                  <a:lnTo>
                    <a:pt x="38841" y="38915"/>
                  </a:lnTo>
                  <a:cubicBezTo>
                    <a:pt x="38878" y="38841"/>
                    <a:pt x="38897" y="38785"/>
                    <a:pt x="38934" y="38710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1186142" y="148949"/>
              <a:ext cx="1297805" cy="1299042"/>
            </a:xfrm>
            <a:custGeom>
              <a:rect b="b" l="l" r="r" t="t"/>
              <a:pathLst>
                <a:path extrusionOk="0" h="39903" w="39865">
                  <a:moveTo>
                    <a:pt x="224" y="1"/>
                  </a:moveTo>
                  <a:cubicBezTo>
                    <a:pt x="149" y="38"/>
                    <a:pt x="93" y="75"/>
                    <a:pt x="0" y="131"/>
                  </a:cubicBezTo>
                  <a:lnTo>
                    <a:pt x="39772" y="39902"/>
                  </a:lnTo>
                  <a:cubicBezTo>
                    <a:pt x="39790" y="39809"/>
                    <a:pt x="39846" y="39735"/>
                    <a:pt x="39865" y="39679"/>
                  </a:cubicBezTo>
                  <a:lnTo>
                    <a:pt x="224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5"/>
            <p:cNvSpPr/>
            <p:nvPr/>
          </p:nvSpPr>
          <p:spPr>
            <a:xfrm>
              <a:off x="1135258" y="174993"/>
              <a:ext cx="1323849" cy="1323882"/>
            </a:xfrm>
            <a:custGeom>
              <a:rect b="b" l="l" r="r" t="t"/>
              <a:pathLst>
                <a:path extrusionOk="0" h="40666" w="40665">
                  <a:moveTo>
                    <a:pt x="205" y="1"/>
                  </a:moveTo>
                  <a:cubicBezTo>
                    <a:pt x="130" y="38"/>
                    <a:pt x="74" y="75"/>
                    <a:pt x="0" y="113"/>
                  </a:cubicBezTo>
                  <a:lnTo>
                    <a:pt x="40553" y="40665"/>
                  </a:lnTo>
                  <a:cubicBezTo>
                    <a:pt x="40572" y="40591"/>
                    <a:pt x="40609" y="40517"/>
                    <a:pt x="40665" y="40461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5"/>
            <p:cNvSpPr/>
            <p:nvPr/>
          </p:nvSpPr>
          <p:spPr>
            <a:xfrm>
              <a:off x="1086165" y="202893"/>
              <a:ext cx="1345075" cy="1344456"/>
            </a:xfrm>
            <a:custGeom>
              <a:rect b="b" l="l" r="r" t="t"/>
              <a:pathLst>
                <a:path extrusionOk="0" h="41298" w="41317">
                  <a:moveTo>
                    <a:pt x="205" y="0"/>
                  </a:moveTo>
                  <a:cubicBezTo>
                    <a:pt x="131" y="56"/>
                    <a:pt x="56" y="93"/>
                    <a:pt x="1" y="112"/>
                  </a:cubicBezTo>
                  <a:lnTo>
                    <a:pt x="41168" y="41297"/>
                  </a:lnTo>
                  <a:lnTo>
                    <a:pt x="41316" y="41093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5"/>
            <p:cNvSpPr/>
            <p:nvPr/>
          </p:nvSpPr>
          <p:spPr>
            <a:xfrm>
              <a:off x="1040132" y="233169"/>
              <a:ext cx="1360799" cy="1360832"/>
            </a:xfrm>
            <a:custGeom>
              <a:rect b="b" l="l" r="r" t="t"/>
              <a:pathLst>
                <a:path extrusionOk="0" h="41801" w="41800">
                  <a:moveTo>
                    <a:pt x="205" y="1"/>
                  </a:moveTo>
                  <a:cubicBezTo>
                    <a:pt x="130" y="56"/>
                    <a:pt x="56" y="94"/>
                    <a:pt x="0" y="131"/>
                  </a:cubicBezTo>
                  <a:lnTo>
                    <a:pt x="41670" y="41800"/>
                  </a:lnTo>
                  <a:cubicBezTo>
                    <a:pt x="41707" y="41707"/>
                    <a:pt x="41744" y="41651"/>
                    <a:pt x="41800" y="41596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5"/>
            <p:cNvSpPr/>
            <p:nvPr/>
          </p:nvSpPr>
          <p:spPr>
            <a:xfrm>
              <a:off x="995890" y="265268"/>
              <a:ext cx="1372323" cy="1372356"/>
            </a:xfrm>
            <a:custGeom>
              <a:rect b="b" l="l" r="r" t="t"/>
              <a:pathLst>
                <a:path extrusionOk="0" h="42155" w="42154">
                  <a:moveTo>
                    <a:pt x="187" y="1"/>
                  </a:moveTo>
                  <a:cubicBezTo>
                    <a:pt x="112" y="38"/>
                    <a:pt x="75" y="94"/>
                    <a:pt x="1" y="131"/>
                  </a:cubicBezTo>
                  <a:lnTo>
                    <a:pt x="42005" y="42154"/>
                  </a:lnTo>
                  <a:cubicBezTo>
                    <a:pt x="42061" y="42080"/>
                    <a:pt x="42098" y="42024"/>
                    <a:pt x="42154" y="41968"/>
                  </a:cubicBezTo>
                  <a:lnTo>
                    <a:pt x="187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5"/>
            <p:cNvSpPr/>
            <p:nvPr/>
          </p:nvSpPr>
          <p:spPr>
            <a:xfrm>
              <a:off x="954676" y="299809"/>
              <a:ext cx="1379616" cy="1380234"/>
            </a:xfrm>
            <a:custGeom>
              <a:rect b="b" l="l" r="r" t="t"/>
              <a:pathLst>
                <a:path extrusionOk="0" h="42397" w="42378">
                  <a:moveTo>
                    <a:pt x="168" y="1"/>
                  </a:moveTo>
                  <a:cubicBezTo>
                    <a:pt x="94" y="57"/>
                    <a:pt x="57" y="94"/>
                    <a:pt x="1" y="168"/>
                  </a:cubicBezTo>
                  <a:lnTo>
                    <a:pt x="42229" y="42396"/>
                  </a:lnTo>
                  <a:cubicBezTo>
                    <a:pt x="42247" y="42322"/>
                    <a:pt x="42303" y="42247"/>
                    <a:pt x="42378" y="42210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5"/>
            <p:cNvSpPr/>
            <p:nvPr/>
          </p:nvSpPr>
          <p:spPr>
            <a:xfrm>
              <a:off x="914698" y="336791"/>
              <a:ext cx="1382025" cy="1382611"/>
            </a:xfrm>
            <a:custGeom>
              <a:rect b="b" l="l" r="r" t="t"/>
              <a:pathLst>
                <a:path extrusionOk="0" h="42470" w="42452">
                  <a:moveTo>
                    <a:pt x="168" y="0"/>
                  </a:moveTo>
                  <a:lnTo>
                    <a:pt x="1" y="168"/>
                  </a:lnTo>
                  <a:lnTo>
                    <a:pt x="42303" y="42470"/>
                  </a:lnTo>
                  <a:cubicBezTo>
                    <a:pt x="42340" y="42395"/>
                    <a:pt x="42415" y="42340"/>
                    <a:pt x="42452" y="42284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5"/>
            <p:cNvSpPr/>
            <p:nvPr/>
          </p:nvSpPr>
          <p:spPr>
            <a:xfrm>
              <a:off x="877130" y="375564"/>
              <a:ext cx="1381439" cy="1380820"/>
            </a:xfrm>
            <a:custGeom>
              <a:rect b="b" l="l" r="r" t="t"/>
              <a:pathLst>
                <a:path extrusionOk="0" h="42415" w="42434">
                  <a:moveTo>
                    <a:pt x="150" y="0"/>
                  </a:moveTo>
                  <a:lnTo>
                    <a:pt x="1" y="168"/>
                  </a:lnTo>
                  <a:lnTo>
                    <a:pt x="42247" y="42414"/>
                  </a:lnTo>
                  <a:cubicBezTo>
                    <a:pt x="42303" y="42358"/>
                    <a:pt x="42359" y="42321"/>
                    <a:pt x="42433" y="42247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5"/>
            <p:cNvSpPr/>
            <p:nvPr/>
          </p:nvSpPr>
          <p:spPr>
            <a:xfrm>
              <a:off x="842003" y="416746"/>
              <a:ext cx="1375351" cy="1374765"/>
            </a:xfrm>
            <a:custGeom>
              <a:rect b="b" l="l" r="r" t="t"/>
              <a:pathLst>
                <a:path extrusionOk="0" h="42229" w="42247">
                  <a:moveTo>
                    <a:pt x="149" y="1"/>
                  </a:moveTo>
                  <a:cubicBezTo>
                    <a:pt x="93" y="56"/>
                    <a:pt x="56" y="112"/>
                    <a:pt x="0" y="187"/>
                  </a:cubicBezTo>
                  <a:lnTo>
                    <a:pt x="42061" y="42228"/>
                  </a:lnTo>
                  <a:cubicBezTo>
                    <a:pt x="42117" y="42191"/>
                    <a:pt x="42172" y="42154"/>
                    <a:pt x="42247" y="42098"/>
                  </a:cubicBezTo>
                  <a:lnTo>
                    <a:pt x="149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808666" y="459751"/>
              <a:ext cx="1365682" cy="1365682"/>
            </a:xfrm>
            <a:custGeom>
              <a:rect b="b" l="l" r="r" t="t"/>
              <a:pathLst>
                <a:path extrusionOk="0" h="41950" w="41950">
                  <a:moveTo>
                    <a:pt x="150" y="1"/>
                  </a:moveTo>
                  <a:cubicBezTo>
                    <a:pt x="94" y="75"/>
                    <a:pt x="57" y="113"/>
                    <a:pt x="1" y="187"/>
                  </a:cubicBezTo>
                  <a:lnTo>
                    <a:pt x="41763" y="41950"/>
                  </a:lnTo>
                  <a:cubicBezTo>
                    <a:pt x="41801" y="41894"/>
                    <a:pt x="41875" y="41838"/>
                    <a:pt x="41950" y="41801"/>
                  </a:cubicBezTo>
                  <a:lnTo>
                    <a:pt x="150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777186" y="505198"/>
              <a:ext cx="1351716" cy="1351749"/>
            </a:xfrm>
            <a:custGeom>
              <a:rect b="b" l="l" r="r" t="t"/>
              <a:pathLst>
                <a:path extrusionOk="0" h="41522" w="41521">
                  <a:moveTo>
                    <a:pt x="130" y="1"/>
                  </a:moveTo>
                  <a:lnTo>
                    <a:pt x="0" y="206"/>
                  </a:lnTo>
                  <a:lnTo>
                    <a:pt x="41316" y="41521"/>
                  </a:lnTo>
                  <a:cubicBezTo>
                    <a:pt x="41372" y="41447"/>
                    <a:pt x="41446" y="41410"/>
                    <a:pt x="41521" y="41354"/>
                  </a:cubicBezTo>
                  <a:lnTo>
                    <a:pt x="130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5"/>
            <p:cNvSpPr/>
            <p:nvPr/>
          </p:nvSpPr>
          <p:spPr>
            <a:xfrm>
              <a:off x="748700" y="553087"/>
              <a:ext cx="1332346" cy="1331727"/>
            </a:xfrm>
            <a:custGeom>
              <a:rect b="b" l="l" r="r" t="t"/>
              <a:pathLst>
                <a:path extrusionOk="0" h="40907" w="40926">
                  <a:moveTo>
                    <a:pt x="131" y="0"/>
                  </a:moveTo>
                  <a:cubicBezTo>
                    <a:pt x="75" y="56"/>
                    <a:pt x="56" y="130"/>
                    <a:pt x="0" y="205"/>
                  </a:cubicBezTo>
                  <a:lnTo>
                    <a:pt x="40721" y="40907"/>
                  </a:lnTo>
                  <a:cubicBezTo>
                    <a:pt x="40795" y="40869"/>
                    <a:pt x="40851" y="40813"/>
                    <a:pt x="40925" y="40795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722656" y="602766"/>
              <a:ext cx="1308711" cy="1308092"/>
            </a:xfrm>
            <a:custGeom>
              <a:rect b="b" l="l" r="r" t="t"/>
              <a:pathLst>
                <a:path extrusionOk="0" h="40181" w="40200">
                  <a:moveTo>
                    <a:pt x="112" y="0"/>
                  </a:moveTo>
                  <a:cubicBezTo>
                    <a:pt x="56" y="75"/>
                    <a:pt x="37" y="149"/>
                    <a:pt x="0" y="205"/>
                  </a:cubicBezTo>
                  <a:lnTo>
                    <a:pt x="39957" y="40181"/>
                  </a:lnTo>
                  <a:cubicBezTo>
                    <a:pt x="40032" y="40162"/>
                    <a:pt x="40125" y="40125"/>
                    <a:pt x="40199" y="40088"/>
                  </a:cubicBezTo>
                  <a:lnTo>
                    <a:pt x="112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5"/>
            <p:cNvSpPr/>
            <p:nvPr/>
          </p:nvSpPr>
          <p:spPr>
            <a:xfrm>
              <a:off x="699021" y="654854"/>
              <a:ext cx="1279021" cy="1280258"/>
            </a:xfrm>
            <a:custGeom>
              <a:rect b="b" l="l" r="r" t="t"/>
              <a:pathLst>
                <a:path extrusionOk="0" h="39326" w="39288">
                  <a:moveTo>
                    <a:pt x="93" y="1"/>
                  </a:moveTo>
                  <a:cubicBezTo>
                    <a:pt x="75" y="75"/>
                    <a:pt x="19" y="168"/>
                    <a:pt x="0" y="243"/>
                  </a:cubicBezTo>
                  <a:lnTo>
                    <a:pt x="39083" y="39325"/>
                  </a:lnTo>
                  <a:cubicBezTo>
                    <a:pt x="39157" y="39307"/>
                    <a:pt x="39213" y="39251"/>
                    <a:pt x="39288" y="3923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5"/>
            <p:cNvSpPr/>
            <p:nvPr/>
          </p:nvSpPr>
          <p:spPr>
            <a:xfrm>
              <a:off x="677209" y="710588"/>
              <a:ext cx="1245717" cy="1245099"/>
            </a:xfrm>
            <a:custGeom>
              <a:rect b="b" l="l" r="r" t="t"/>
              <a:pathLst>
                <a:path extrusionOk="0" h="38246" w="38265">
                  <a:moveTo>
                    <a:pt x="93" y="1"/>
                  </a:moveTo>
                  <a:cubicBezTo>
                    <a:pt x="56" y="57"/>
                    <a:pt x="37" y="150"/>
                    <a:pt x="0" y="224"/>
                  </a:cubicBezTo>
                  <a:lnTo>
                    <a:pt x="38003" y="38246"/>
                  </a:lnTo>
                  <a:cubicBezTo>
                    <a:pt x="38097" y="38246"/>
                    <a:pt x="38190" y="38190"/>
                    <a:pt x="38264" y="3817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659630" y="768764"/>
              <a:ext cx="1205707" cy="1205707"/>
            </a:xfrm>
            <a:custGeom>
              <a:rect b="b" l="l" r="r" t="t"/>
              <a:pathLst>
                <a:path extrusionOk="0" h="37036" w="37036">
                  <a:moveTo>
                    <a:pt x="75" y="0"/>
                  </a:moveTo>
                  <a:cubicBezTo>
                    <a:pt x="38" y="94"/>
                    <a:pt x="19" y="168"/>
                    <a:pt x="1" y="261"/>
                  </a:cubicBezTo>
                  <a:lnTo>
                    <a:pt x="36775" y="37036"/>
                  </a:lnTo>
                  <a:cubicBezTo>
                    <a:pt x="36850" y="37017"/>
                    <a:pt x="36943" y="36980"/>
                    <a:pt x="37036" y="36961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5"/>
            <p:cNvSpPr/>
            <p:nvPr/>
          </p:nvSpPr>
          <p:spPr>
            <a:xfrm>
              <a:off x="644492" y="829967"/>
              <a:ext cx="1158470" cy="1159056"/>
            </a:xfrm>
            <a:custGeom>
              <a:rect b="b" l="l" r="r" t="t"/>
              <a:pathLst>
                <a:path extrusionOk="0" h="35603" w="35585">
                  <a:moveTo>
                    <a:pt x="75" y="0"/>
                  </a:moveTo>
                  <a:lnTo>
                    <a:pt x="0" y="279"/>
                  </a:lnTo>
                  <a:lnTo>
                    <a:pt x="35342" y="35603"/>
                  </a:lnTo>
                  <a:cubicBezTo>
                    <a:pt x="35417" y="35603"/>
                    <a:pt x="35528" y="35565"/>
                    <a:pt x="35584" y="35547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632967" y="895402"/>
              <a:ext cx="1105763" cy="1103907"/>
            </a:xfrm>
            <a:custGeom>
              <a:rect b="b" l="l" r="r" t="t"/>
              <a:pathLst>
                <a:path extrusionOk="0" h="33909" w="33966">
                  <a:moveTo>
                    <a:pt x="56" y="0"/>
                  </a:moveTo>
                  <a:cubicBezTo>
                    <a:pt x="19" y="93"/>
                    <a:pt x="19" y="186"/>
                    <a:pt x="1" y="279"/>
                  </a:cubicBezTo>
                  <a:lnTo>
                    <a:pt x="33649" y="33909"/>
                  </a:lnTo>
                  <a:cubicBezTo>
                    <a:pt x="33761" y="33909"/>
                    <a:pt x="33854" y="33909"/>
                    <a:pt x="33965" y="33890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626293" y="963866"/>
              <a:ext cx="1042769" cy="1042672"/>
            </a:xfrm>
            <a:custGeom>
              <a:rect b="b" l="l" r="r" t="t"/>
              <a:pathLst>
                <a:path extrusionOk="0" h="32028" w="32031">
                  <a:moveTo>
                    <a:pt x="20" y="0"/>
                  </a:moveTo>
                  <a:cubicBezTo>
                    <a:pt x="20" y="93"/>
                    <a:pt x="1" y="223"/>
                    <a:pt x="1" y="317"/>
                  </a:cubicBezTo>
                  <a:lnTo>
                    <a:pt x="31714" y="32011"/>
                  </a:lnTo>
                  <a:cubicBezTo>
                    <a:pt x="31751" y="32023"/>
                    <a:pt x="31788" y="32027"/>
                    <a:pt x="31825" y="32027"/>
                  </a:cubicBezTo>
                  <a:cubicBezTo>
                    <a:pt x="31898" y="32027"/>
                    <a:pt x="31968" y="32011"/>
                    <a:pt x="32030" y="32011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624503" y="1038384"/>
              <a:ext cx="970627" cy="970041"/>
            </a:xfrm>
            <a:custGeom>
              <a:rect b="b" l="l" r="r" t="t"/>
              <a:pathLst>
                <a:path extrusionOk="0" h="29797" w="29815">
                  <a:moveTo>
                    <a:pt x="0" y="0"/>
                  </a:moveTo>
                  <a:lnTo>
                    <a:pt x="0" y="317"/>
                  </a:lnTo>
                  <a:lnTo>
                    <a:pt x="29480" y="29796"/>
                  </a:lnTo>
                  <a:lnTo>
                    <a:pt x="29815" y="29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628116" y="1118339"/>
              <a:ext cx="886440" cy="886440"/>
            </a:xfrm>
            <a:custGeom>
              <a:rect b="b" l="l" r="r" t="t"/>
              <a:pathLst>
                <a:path extrusionOk="0" h="27229" w="27229">
                  <a:moveTo>
                    <a:pt x="1" y="1"/>
                  </a:moveTo>
                  <a:lnTo>
                    <a:pt x="1" y="1"/>
                  </a:lnTo>
                  <a:cubicBezTo>
                    <a:pt x="19" y="150"/>
                    <a:pt x="38" y="261"/>
                    <a:pt x="38" y="373"/>
                  </a:cubicBezTo>
                  <a:lnTo>
                    <a:pt x="26856" y="27210"/>
                  </a:lnTo>
                  <a:cubicBezTo>
                    <a:pt x="26968" y="27228"/>
                    <a:pt x="27079" y="27228"/>
                    <a:pt x="27228" y="2722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639641" y="1207410"/>
              <a:ext cx="786464" cy="785845"/>
            </a:xfrm>
            <a:custGeom>
              <a:rect b="b" l="l" r="r" t="t"/>
              <a:pathLst>
                <a:path extrusionOk="0" h="24139" w="24158">
                  <a:moveTo>
                    <a:pt x="0" y="1"/>
                  </a:moveTo>
                  <a:lnTo>
                    <a:pt x="0" y="1"/>
                  </a:lnTo>
                  <a:cubicBezTo>
                    <a:pt x="38" y="131"/>
                    <a:pt x="56" y="280"/>
                    <a:pt x="75" y="392"/>
                  </a:cubicBezTo>
                  <a:lnTo>
                    <a:pt x="23766" y="24064"/>
                  </a:lnTo>
                  <a:cubicBezTo>
                    <a:pt x="23897" y="24102"/>
                    <a:pt x="24046" y="24120"/>
                    <a:pt x="24157" y="241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663276" y="1306767"/>
              <a:ext cx="662852" cy="662885"/>
            </a:xfrm>
            <a:custGeom>
              <a:rect b="b" l="l" r="r" t="t"/>
              <a:pathLst>
                <a:path extrusionOk="0" h="20362" w="20361">
                  <a:moveTo>
                    <a:pt x="0" y="1"/>
                  </a:moveTo>
                  <a:lnTo>
                    <a:pt x="0" y="1"/>
                  </a:lnTo>
                  <a:cubicBezTo>
                    <a:pt x="56" y="168"/>
                    <a:pt x="93" y="336"/>
                    <a:pt x="130" y="466"/>
                  </a:cubicBezTo>
                  <a:lnTo>
                    <a:pt x="19895" y="20231"/>
                  </a:lnTo>
                  <a:cubicBezTo>
                    <a:pt x="20063" y="20268"/>
                    <a:pt x="20193" y="20324"/>
                    <a:pt x="20360" y="2036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706899" y="1427970"/>
              <a:ext cx="498645" cy="498645"/>
            </a:xfrm>
            <a:custGeom>
              <a:rect b="b" l="l" r="r" t="t"/>
              <a:pathLst>
                <a:path extrusionOk="0" h="15317" w="15317">
                  <a:moveTo>
                    <a:pt x="0" y="0"/>
                  </a:moveTo>
                  <a:lnTo>
                    <a:pt x="0" y="0"/>
                  </a:lnTo>
                  <a:cubicBezTo>
                    <a:pt x="112" y="205"/>
                    <a:pt x="186" y="409"/>
                    <a:pt x="298" y="614"/>
                  </a:cubicBezTo>
                  <a:lnTo>
                    <a:pt x="14721" y="15038"/>
                  </a:lnTo>
                  <a:cubicBezTo>
                    <a:pt x="14926" y="15131"/>
                    <a:pt x="15112" y="15224"/>
                    <a:pt x="15317" y="153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811694" y="1609106"/>
              <a:ext cx="211510" cy="211477"/>
            </a:xfrm>
            <a:custGeom>
              <a:rect b="b" l="l" r="r" t="t"/>
              <a:pathLst>
                <a:path extrusionOk="0" h="6496" w="6497">
                  <a:moveTo>
                    <a:pt x="1" y="1"/>
                  </a:moveTo>
                  <a:cubicBezTo>
                    <a:pt x="392" y="540"/>
                    <a:pt x="801" y="1061"/>
                    <a:pt x="1211" y="1545"/>
                  </a:cubicBezTo>
                  <a:lnTo>
                    <a:pt x="4989" y="5305"/>
                  </a:lnTo>
                  <a:cubicBezTo>
                    <a:pt x="5472" y="5733"/>
                    <a:pt x="5975" y="6124"/>
                    <a:pt x="6496" y="64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6" name="Google Shape;696;p25"/>
          <p:cNvSpPr txBox="1"/>
          <p:nvPr>
            <p:ph idx="4" type="subTitle"/>
          </p:nvPr>
        </p:nvSpPr>
        <p:spPr>
          <a:xfrm>
            <a:off x="531013" y="2327575"/>
            <a:ext cx="2455200" cy="6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97" name="Google Shape;697;p25"/>
          <p:cNvSpPr txBox="1"/>
          <p:nvPr>
            <p:ph idx="5" type="subTitle"/>
          </p:nvPr>
        </p:nvSpPr>
        <p:spPr>
          <a:xfrm>
            <a:off x="3335400" y="2327575"/>
            <a:ext cx="2455200" cy="6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98" name="Google Shape;698;p25"/>
          <p:cNvSpPr txBox="1"/>
          <p:nvPr>
            <p:ph idx="6" type="subTitle"/>
          </p:nvPr>
        </p:nvSpPr>
        <p:spPr>
          <a:xfrm>
            <a:off x="6157787" y="2327575"/>
            <a:ext cx="2455200" cy="6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">
  <p:cSld name="CUSTOM_12"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0" name="Google Shape;700;p26"/>
          <p:cNvGrpSpPr/>
          <p:nvPr/>
        </p:nvGrpSpPr>
        <p:grpSpPr>
          <a:xfrm rot="10800000">
            <a:off x="6996270" y="1345852"/>
            <a:ext cx="1643724" cy="1643724"/>
            <a:chOff x="624503" y="61115"/>
            <a:chExt cx="1947310" cy="1947310"/>
          </a:xfrm>
        </p:grpSpPr>
        <p:sp>
          <p:nvSpPr>
            <p:cNvPr id="701" name="Google Shape;701;p26"/>
            <p:cNvSpPr/>
            <p:nvPr/>
          </p:nvSpPr>
          <p:spPr>
            <a:xfrm>
              <a:off x="2048296" y="171379"/>
              <a:ext cx="413839" cy="413221"/>
            </a:xfrm>
            <a:custGeom>
              <a:rect b="b" l="l" r="r" t="t"/>
              <a:pathLst>
                <a:path extrusionOk="0" h="12693" w="12712">
                  <a:moveTo>
                    <a:pt x="0" y="0"/>
                  </a:moveTo>
                  <a:lnTo>
                    <a:pt x="12712" y="12693"/>
                  </a:lnTo>
                  <a:cubicBezTo>
                    <a:pt x="12600" y="12469"/>
                    <a:pt x="12451" y="12228"/>
                    <a:pt x="12339" y="12004"/>
                  </a:cubicBezTo>
                  <a:lnTo>
                    <a:pt x="726" y="391"/>
                  </a:lnTo>
                  <a:cubicBezTo>
                    <a:pt x="503" y="242"/>
                    <a:pt x="261" y="13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6"/>
            <p:cNvSpPr/>
            <p:nvPr/>
          </p:nvSpPr>
          <p:spPr>
            <a:xfrm>
              <a:off x="1913778" y="112617"/>
              <a:ext cx="605914" cy="605881"/>
            </a:xfrm>
            <a:custGeom>
              <a:rect b="b" l="l" r="r" t="t"/>
              <a:pathLst>
                <a:path extrusionOk="0" h="18611" w="18612">
                  <a:moveTo>
                    <a:pt x="1" y="0"/>
                  </a:moveTo>
                  <a:lnTo>
                    <a:pt x="18612" y="18611"/>
                  </a:lnTo>
                  <a:cubicBezTo>
                    <a:pt x="18556" y="18481"/>
                    <a:pt x="18500" y="18313"/>
                    <a:pt x="18444" y="18127"/>
                  </a:cubicBezTo>
                  <a:lnTo>
                    <a:pt x="503" y="186"/>
                  </a:lnTo>
                  <a:cubicBezTo>
                    <a:pt x="354" y="130"/>
                    <a:pt x="150" y="7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6"/>
            <p:cNvSpPr/>
            <p:nvPr/>
          </p:nvSpPr>
          <p:spPr>
            <a:xfrm>
              <a:off x="1807747" y="84132"/>
              <a:ext cx="742254" cy="742221"/>
            </a:xfrm>
            <a:custGeom>
              <a:rect b="b" l="l" r="r" t="t"/>
              <a:pathLst>
                <a:path extrusionOk="0" h="22799" w="22800">
                  <a:moveTo>
                    <a:pt x="1" y="0"/>
                  </a:moveTo>
                  <a:lnTo>
                    <a:pt x="22799" y="22799"/>
                  </a:lnTo>
                  <a:cubicBezTo>
                    <a:pt x="22743" y="22650"/>
                    <a:pt x="22725" y="22519"/>
                    <a:pt x="22706" y="22370"/>
                  </a:cubicBezTo>
                  <a:lnTo>
                    <a:pt x="410" y="93"/>
                  </a:lnTo>
                  <a:cubicBezTo>
                    <a:pt x="280" y="75"/>
                    <a:pt x="131" y="19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6"/>
            <p:cNvSpPr/>
            <p:nvPr/>
          </p:nvSpPr>
          <p:spPr>
            <a:xfrm>
              <a:off x="1715063" y="68375"/>
              <a:ext cx="850076" cy="849458"/>
            </a:xfrm>
            <a:custGeom>
              <a:rect b="b" l="l" r="r" t="t"/>
              <a:pathLst>
                <a:path extrusionOk="0" h="26093" w="26112">
                  <a:moveTo>
                    <a:pt x="1" y="0"/>
                  </a:moveTo>
                  <a:lnTo>
                    <a:pt x="26111" y="26093"/>
                  </a:lnTo>
                  <a:cubicBezTo>
                    <a:pt x="26111" y="25981"/>
                    <a:pt x="26093" y="25869"/>
                    <a:pt x="26056" y="25739"/>
                  </a:cubicBezTo>
                  <a:lnTo>
                    <a:pt x="373" y="38"/>
                  </a:lnTo>
                  <a:cubicBezTo>
                    <a:pt x="261" y="19"/>
                    <a:pt x="131" y="19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6"/>
            <p:cNvSpPr/>
            <p:nvPr/>
          </p:nvSpPr>
          <p:spPr>
            <a:xfrm>
              <a:off x="1632047" y="61115"/>
              <a:ext cx="939147" cy="939114"/>
            </a:xfrm>
            <a:custGeom>
              <a:rect b="b" l="l" r="r" t="t"/>
              <a:pathLst>
                <a:path extrusionOk="0" h="28847" w="28848">
                  <a:moveTo>
                    <a:pt x="1" y="0"/>
                  </a:moveTo>
                  <a:lnTo>
                    <a:pt x="28848" y="28847"/>
                  </a:lnTo>
                  <a:lnTo>
                    <a:pt x="28848" y="28549"/>
                  </a:lnTo>
                  <a:lnTo>
                    <a:pt x="354" y="37"/>
                  </a:lnTo>
                  <a:cubicBezTo>
                    <a:pt x="224" y="37"/>
                    <a:pt x="113" y="3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6"/>
            <p:cNvSpPr/>
            <p:nvPr/>
          </p:nvSpPr>
          <p:spPr>
            <a:xfrm>
              <a:off x="1555706" y="62320"/>
              <a:ext cx="1016107" cy="1016074"/>
            </a:xfrm>
            <a:custGeom>
              <a:rect b="b" l="l" r="r" t="t"/>
              <a:pathLst>
                <a:path extrusionOk="0" h="31211" w="31212">
                  <a:moveTo>
                    <a:pt x="317" y="0"/>
                  </a:moveTo>
                  <a:cubicBezTo>
                    <a:pt x="206" y="0"/>
                    <a:pt x="113" y="0"/>
                    <a:pt x="1" y="19"/>
                  </a:cubicBezTo>
                  <a:lnTo>
                    <a:pt x="31193" y="31211"/>
                  </a:lnTo>
                  <a:cubicBezTo>
                    <a:pt x="31193" y="31099"/>
                    <a:pt x="31211" y="30987"/>
                    <a:pt x="31211" y="30894"/>
                  </a:cubicBezTo>
                  <a:lnTo>
                    <a:pt x="317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6"/>
            <p:cNvSpPr/>
            <p:nvPr/>
          </p:nvSpPr>
          <p:spPr>
            <a:xfrm>
              <a:off x="1484215" y="66552"/>
              <a:ext cx="1082128" cy="1081510"/>
            </a:xfrm>
            <a:custGeom>
              <a:rect b="b" l="l" r="r" t="t"/>
              <a:pathLst>
                <a:path extrusionOk="0" h="33221" w="33240">
                  <a:moveTo>
                    <a:pt x="299" y="1"/>
                  </a:moveTo>
                  <a:cubicBezTo>
                    <a:pt x="206" y="1"/>
                    <a:pt x="112" y="19"/>
                    <a:pt x="1" y="19"/>
                  </a:cubicBezTo>
                  <a:lnTo>
                    <a:pt x="33202" y="33221"/>
                  </a:lnTo>
                  <a:cubicBezTo>
                    <a:pt x="33221" y="33146"/>
                    <a:pt x="33240" y="33053"/>
                    <a:pt x="33240" y="32942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6"/>
            <p:cNvSpPr/>
            <p:nvPr/>
          </p:nvSpPr>
          <p:spPr>
            <a:xfrm>
              <a:off x="1417575" y="76254"/>
              <a:ext cx="1139685" cy="1139067"/>
            </a:xfrm>
            <a:custGeom>
              <a:rect b="b" l="l" r="r" t="t"/>
              <a:pathLst>
                <a:path extrusionOk="0" h="34989" w="35008">
                  <a:moveTo>
                    <a:pt x="280" y="0"/>
                  </a:moveTo>
                  <a:cubicBezTo>
                    <a:pt x="187" y="38"/>
                    <a:pt x="94" y="56"/>
                    <a:pt x="1" y="56"/>
                  </a:cubicBezTo>
                  <a:lnTo>
                    <a:pt x="34952" y="34989"/>
                  </a:lnTo>
                  <a:lnTo>
                    <a:pt x="35008" y="3470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6"/>
            <p:cNvSpPr/>
            <p:nvPr/>
          </p:nvSpPr>
          <p:spPr>
            <a:xfrm>
              <a:off x="1355786" y="90187"/>
              <a:ext cx="1188160" cy="1188160"/>
            </a:xfrm>
            <a:custGeom>
              <a:rect b="b" l="l" r="r" t="t"/>
              <a:pathLst>
                <a:path extrusionOk="0" h="36497" w="36497">
                  <a:moveTo>
                    <a:pt x="242" y="0"/>
                  </a:moveTo>
                  <a:cubicBezTo>
                    <a:pt x="149" y="19"/>
                    <a:pt x="56" y="38"/>
                    <a:pt x="0" y="75"/>
                  </a:cubicBezTo>
                  <a:lnTo>
                    <a:pt x="36422" y="36496"/>
                  </a:lnTo>
                  <a:cubicBezTo>
                    <a:pt x="36440" y="36403"/>
                    <a:pt x="36477" y="36310"/>
                    <a:pt x="36496" y="36236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6"/>
            <p:cNvSpPr/>
            <p:nvPr/>
          </p:nvSpPr>
          <p:spPr>
            <a:xfrm>
              <a:off x="1295787" y="106530"/>
              <a:ext cx="1231165" cy="1230579"/>
            </a:xfrm>
            <a:custGeom>
              <a:rect b="b" l="l" r="r" t="t"/>
              <a:pathLst>
                <a:path extrusionOk="0" h="37800" w="37818">
                  <a:moveTo>
                    <a:pt x="261" y="1"/>
                  </a:moveTo>
                  <a:cubicBezTo>
                    <a:pt x="168" y="38"/>
                    <a:pt x="94" y="57"/>
                    <a:pt x="1" y="75"/>
                  </a:cubicBezTo>
                  <a:lnTo>
                    <a:pt x="37725" y="37799"/>
                  </a:lnTo>
                  <a:cubicBezTo>
                    <a:pt x="37762" y="37744"/>
                    <a:pt x="37781" y="37651"/>
                    <a:pt x="37818" y="37576"/>
                  </a:cubicBezTo>
                  <a:lnTo>
                    <a:pt x="261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6"/>
            <p:cNvSpPr/>
            <p:nvPr/>
          </p:nvSpPr>
          <p:spPr>
            <a:xfrm>
              <a:off x="1239467" y="126551"/>
              <a:ext cx="1267496" cy="1266910"/>
            </a:xfrm>
            <a:custGeom>
              <a:rect b="b" l="l" r="r" t="t"/>
              <a:pathLst>
                <a:path extrusionOk="0" h="38916" w="38934">
                  <a:moveTo>
                    <a:pt x="242" y="0"/>
                  </a:moveTo>
                  <a:cubicBezTo>
                    <a:pt x="168" y="19"/>
                    <a:pt x="75" y="75"/>
                    <a:pt x="0" y="93"/>
                  </a:cubicBezTo>
                  <a:lnTo>
                    <a:pt x="38841" y="38915"/>
                  </a:lnTo>
                  <a:cubicBezTo>
                    <a:pt x="38878" y="38841"/>
                    <a:pt x="38897" y="38785"/>
                    <a:pt x="38934" y="38710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6"/>
            <p:cNvSpPr/>
            <p:nvPr/>
          </p:nvSpPr>
          <p:spPr>
            <a:xfrm>
              <a:off x="1186142" y="148949"/>
              <a:ext cx="1297805" cy="1299042"/>
            </a:xfrm>
            <a:custGeom>
              <a:rect b="b" l="l" r="r" t="t"/>
              <a:pathLst>
                <a:path extrusionOk="0" h="39903" w="39865">
                  <a:moveTo>
                    <a:pt x="224" y="1"/>
                  </a:moveTo>
                  <a:cubicBezTo>
                    <a:pt x="149" y="38"/>
                    <a:pt x="93" y="75"/>
                    <a:pt x="0" y="131"/>
                  </a:cubicBezTo>
                  <a:lnTo>
                    <a:pt x="39772" y="39902"/>
                  </a:lnTo>
                  <a:cubicBezTo>
                    <a:pt x="39790" y="39809"/>
                    <a:pt x="39846" y="39735"/>
                    <a:pt x="39865" y="39679"/>
                  </a:cubicBezTo>
                  <a:lnTo>
                    <a:pt x="22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6"/>
            <p:cNvSpPr/>
            <p:nvPr/>
          </p:nvSpPr>
          <p:spPr>
            <a:xfrm>
              <a:off x="1135258" y="174993"/>
              <a:ext cx="1323849" cy="1323882"/>
            </a:xfrm>
            <a:custGeom>
              <a:rect b="b" l="l" r="r" t="t"/>
              <a:pathLst>
                <a:path extrusionOk="0" h="40666" w="40665">
                  <a:moveTo>
                    <a:pt x="205" y="1"/>
                  </a:moveTo>
                  <a:cubicBezTo>
                    <a:pt x="130" y="38"/>
                    <a:pt x="74" y="75"/>
                    <a:pt x="0" y="113"/>
                  </a:cubicBezTo>
                  <a:lnTo>
                    <a:pt x="40553" y="40665"/>
                  </a:lnTo>
                  <a:cubicBezTo>
                    <a:pt x="40572" y="40591"/>
                    <a:pt x="40609" y="40517"/>
                    <a:pt x="40665" y="40461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086165" y="202893"/>
              <a:ext cx="1345075" cy="1344456"/>
            </a:xfrm>
            <a:custGeom>
              <a:rect b="b" l="l" r="r" t="t"/>
              <a:pathLst>
                <a:path extrusionOk="0" h="41298" w="41317">
                  <a:moveTo>
                    <a:pt x="205" y="0"/>
                  </a:moveTo>
                  <a:cubicBezTo>
                    <a:pt x="131" y="56"/>
                    <a:pt x="56" y="93"/>
                    <a:pt x="1" y="112"/>
                  </a:cubicBezTo>
                  <a:lnTo>
                    <a:pt x="41168" y="41297"/>
                  </a:lnTo>
                  <a:lnTo>
                    <a:pt x="41316" y="41093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6"/>
            <p:cNvSpPr/>
            <p:nvPr/>
          </p:nvSpPr>
          <p:spPr>
            <a:xfrm>
              <a:off x="1040132" y="233169"/>
              <a:ext cx="1360799" cy="1360832"/>
            </a:xfrm>
            <a:custGeom>
              <a:rect b="b" l="l" r="r" t="t"/>
              <a:pathLst>
                <a:path extrusionOk="0" h="41801" w="41800">
                  <a:moveTo>
                    <a:pt x="205" y="1"/>
                  </a:moveTo>
                  <a:cubicBezTo>
                    <a:pt x="130" y="56"/>
                    <a:pt x="56" y="94"/>
                    <a:pt x="0" y="131"/>
                  </a:cubicBezTo>
                  <a:lnTo>
                    <a:pt x="41670" y="41800"/>
                  </a:lnTo>
                  <a:cubicBezTo>
                    <a:pt x="41707" y="41707"/>
                    <a:pt x="41744" y="41651"/>
                    <a:pt x="41800" y="41596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6"/>
            <p:cNvSpPr/>
            <p:nvPr/>
          </p:nvSpPr>
          <p:spPr>
            <a:xfrm>
              <a:off x="995890" y="265268"/>
              <a:ext cx="1372323" cy="1372356"/>
            </a:xfrm>
            <a:custGeom>
              <a:rect b="b" l="l" r="r" t="t"/>
              <a:pathLst>
                <a:path extrusionOk="0" h="42155" w="42154">
                  <a:moveTo>
                    <a:pt x="187" y="1"/>
                  </a:moveTo>
                  <a:cubicBezTo>
                    <a:pt x="112" y="38"/>
                    <a:pt x="75" y="94"/>
                    <a:pt x="1" y="131"/>
                  </a:cubicBezTo>
                  <a:lnTo>
                    <a:pt x="42005" y="42154"/>
                  </a:lnTo>
                  <a:cubicBezTo>
                    <a:pt x="42061" y="42080"/>
                    <a:pt x="42098" y="42024"/>
                    <a:pt x="42154" y="41968"/>
                  </a:cubicBez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954676" y="299809"/>
              <a:ext cx="1379616" cy="1380234"/>
            </a:xfrm>
            <a:custGeom>
              <a:rect b="b" l="l" r="r" t="t"/>
              <a:pathLst>
                <a:path extrusionOk="0" h="42397" w="42378">
                  <a:moveTo>
                    <a:pt x="168" y="1"/>
                  </a:moveTo>
                  <a:cubicBezTo>
                    <a:pt x="94" y="57"/>
                    <a:pt x="57" y="94"/>
                    <a:pt x="1" y="168"/>
                  </a:cubicBezTo>
                  <a:lnTo>
                    <a:pt x="42229" y="42396"/>
                  </a:lnTo>
                  <a:cubicBezTo>
                    <a:pt x="42247" y="42322"/>
                    <a:pt x="42303" y="42247"/>
                    <a:pt x="42378" y="42210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6"/>
            <p:cNvSpPr/>
            <p:nvPr/>
          </p:nvSpPr>
          <p:spPr>
            <a:xfrm>
              <a:off x="914698" y="336791"/>
              <a:ext cx="1382025" cy="1382611"/>
            </a:xfrm>
            <a:custGeom>
              <a:rect b="b" l="l" r="r" t="t"/>
              <a:pathLst>
                <a:path extrusionOk="0" h="42470" w="42452">
                  <a:moveTo>
                    <a:pt x="168" y="0"/>
                  </a:moveTo>
                  <a:lnTo>
                    <a:pt x="1" y="168"/>
                  </a:lnTo>
                  <a:lnTo>
                    <a:pt x="42303" y="42470"/>
                  </a:lnTo>
                  <a:cubicBezTo>
                    <a:pt x="42340" y="42395"/>
                    <a:pt x="42415" y="42340"/>
                    <a:pt x="42452" y="42284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6"/>
            <p:cNvSpPr/>
            <p:nvPr/>
          </p:nvSpPr>
          <p:spPr>
            <a:xfrm>
              <a:off x="877130" y="375564"/>
              <a:ext cx="1381439" cy="1380820"/>
            </a:xfrm>
            <a:custGeom>
              <a:rect b="b" l="l" r="r" t="t"/>
              <a:pathLst>
                <a:path extrusionOk="0" h="42415" w="42434">
                  <a:moveTo>
                    <a:pt x="150" y="0"/>
                  </a:moveTo>
                  <a:lnTo>
                    <a:pt x="1" y="168"/>
                  </a:lnTo>
                  <a:lnTo>
                    <a:pt x="42247" y="42414"/>
                  </a:lnTo>
                  <a:cubicBezTo>
                    <a:pt x="42303" y="42358"/>
                    <a:pt x="42359" y="42321"/>
                    <a:pt x="42433" y="42247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6"/>
            <p:cNvSpPr/>
            <p:nvPr/>
          </p:nvSpPr>
          <p:spPr>
            <a:xfrm>
              <a:off x="842003" y="416746"/>
              <a:ext cx="1375351" cy="1374765"/>
            </a:xfrm>
            <a:custGeom>
              <a:rect b="b" l="l" r="r" t="t"/>
              <a:pathLst>
                <a:path extrusionOk="0" h="42229" w="42247">
                  <a:moveTo>
                    <a:pt x="149" y="1"/>
                  </a:moveTo>
                  <a:cubicBezTo>
                    <a:pt x="93" y="56"/>
                    <a:pt x="56" y="112"/>
                    <a:pt x="0" y="187"/>
                  </a:cubicBezTo>
                  <a:lnTo>
                    <a:pt x="42061" y="42228"/>
                  </a:lnTo>
                  <a:cubicBezTo>
                    <a:pt x="42117" y="42191"/>
                    <a:pt x="42172" y="42154"/>
                    <a:pt x="42247" y="42098"/>
                  </a:cubicBezTo>
                  <a:lnTo>
                    <a:pt x="149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6"/>
            <p:cNvSpPr/>
            <p:nvPr/>
          </p:nvSpPr>
          <p:spPr>
            <a:xfrm>
              <a:off x="808666" y="459751"/>
              <a:ext cx="1365682" cy="1365682"/>
            </a:xfrm>
            <a:custGeom>
              <a:rect b="b" l="l" r="r" t="t"/>
              <a:pathLst>
                <a:path extrusionOk="0" h="41950" w="41950">
                  <a:moveTo>
                    <a:pt x="150" y="1"/>
                  </a:moveTo>
                  <a:cubicBezTo>
                    <a:pt x="94" y="75"/>
                    <a:pt x="57" y="113"/>
                    <a:pt x="1" y="187"/>
                  </a:cubicBezTo>
                  <a:lnTo>
                    <a:pt x="41763" y="41950"/>
                  </a:lnTo>
                  <a:cubicBezTo>
                    <a:pt x="41801" y="41894"/>
                    <a:pt x="41875" y="41838"/>
                    <a:pt x="41950" y="41801"/>
                  </a:cubicBezTo>
                  <a:lnTo>
                    <a:pt x="150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6"/>
            <p:cNvSpPr/>
            <p:nvPr/>
          </p:nvSpPr>
          <p:spPr>
            <a:xfrm>
              <a:off x="777186" y="505198"/>
              <a:ext cx="1351716" cy="1351749"/>
            </a:xfrm>
            <a:custGeom>
              <a:rect b="b" l="l" r="r" t="t"/>
              <a:pathLst>
                <a:path extrusionOk="0" h="41522" w="41521">
                  <a:moveTo>
                    <a:pt x="130" y="1"/>
                  </a:moveTo>
                  <a:lnTo>
                    <a:pt x="0" y="206"/>
                  </a:lnTo>
                  <a:lnTo>
                    <a:pt x="41316" y="41521"/>
                  </a:lnTo>
                  <a:cubicBezTo>
                    <a:pt x="41372" y="41447"/>
                    <a:pt x="41446" y="41410"/>
                    <a:pt x="41521" y="41354"/>
                  </a:cubicBezTo>
                  <a:lnTo>
                    <a:pt x="130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6"/>
            <p:cNvSpPr/>
            <p:nvPr/>
          </p:nvSpPr>
          <p:spPr>
            <a:xfrm>
              <a:off x="748700" y="553087"/>
              <a:ext cx="1332346" cy="1331727"/>
            </a:xfrm>
            <a:custGeom>
              <a:rect b="b" l="l" r="r" t="t"/>
              <a:pathLst>
                <a:path extrusionOk="0" h="40907" w="40926">
                  <a:moveTo>
                    <a:pt x="131" y="0"/>
                  </a:moveTo>
                  <a:cubicBezTo>
                    <a:pt x="75" y="56"/>
                    <a:pt x="56" y="130"/>
                    <a:pt x="0" y="205"/>
                  </a:cubicBezTo>
                  <a:lnTo>
                    <a:pt x="40721" y="40907"/>
                  </a:lnTo>
                  <a:cubicBezTo>
                    <a:pt x="40795" y="40869"/>
                    <a:pt x="40851" y="40813"/>
                    <a:pt x="40925" y="40795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6"/>
            <p:cNvSpPr/>
            <p:nvPr/>
          </p:nvSpPr>
          <p:spPr>
            <a:xfrm>
              <a:off x="722656" y="602766"/>
              <a:ext cx="1308711" cy="1308092"/>
            </a:xfrm>
            <a:custGeom>
              <a:rect b="b" l="l" r="r" t="t"/>
              <a:pathLst>
                <a:path extrusionOk="0" h="40181" w="40200">
                  <a:moveTo>
                    <a:pt x="112" y="0"/>
                  </a:moveTo>
                  <a:cubicBezTo>
                    <a:pt x="56" y="75"/>
                    <a:pt x="37" y="149"/>
                    <a:pt x="0" y="205"/>
                  </a:cubicBezTo>
                  <a:lnTo>
                    <a:pt x="39957" y="40181"/>
                  </a:lnTo>
                  <a:cubicBezTo>
                    <a:pt x="40032" y="40162"/>
                    <a:pt x="40125" y="40125"/>
                    <a:pt x="40199" y="40088"/>
                  </a:cubicBezTo>
                  <a:lnTo>
                    <a:pt x="112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6"/>
            <p:cNvSpPr/>
            <p:nvPr/>
          </p:nvSpPr>
          <p:spPr>
            <a:xfrm>
              <a:off x="699021" y="654854"/>
              <a:ext cx="1279021" cy="1280258"/>
            </a:xfrm>
            <a:custGeom>
              <a:rect b="b" l="l" r="r" t="t"/>
              <a:pathLst>
                <a:path extrusionOk="0" h="39326" w="39288">
                  <a:moveTo>
                    <a:pt x="93" y="1"/>
                  </a:moveTo>
                  <a:cubicBezTo>
                    <a:pt x="75" y="75"/>
                    <a:pt x="19" y="168"/>
                    <a:pt x="0" y="243"/>
                  </a:cubicBezTo>
                  <a:lnTo>
                    <a:pt x="39083" y="39325"/>
                  </a:lnTo>
                  <a:cubicBezTo>
                    <a:pt x="39157" y="39307"/>
                    <a:pt x="39213" y="39251"/>
                    <a:pt x="39288" y="3923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6"/>
            <p:cNvSpPr/>
            <p:nvPr/>
          </p:nvSpPr>
          <p:spPr>
            <a:xfrm>
              <a:off x="677209" y="710588"/>
              <a:ext cx="1245717" cy="1245099"/>
            </a:xfrm>
            <a:custGeom>
              <a:rect b="b" l="l" r="r" t="t"/>
              <a:pathLst>
                <a:path extrusionOk="0" h="38246" w="38265">
                  <a:moveTo>
                    <a:pt x="93" y="1"/>
                  </a:moveTo>
                  <a:cubicBezTo>
                    <a:pt x="56" y="57"/>
                    <a:pt x="37" y="150"/>
                    <a:pt x="0" y="224"/>
                  </a:cubicBezTo>
                  <a:lnTo>
                    <a:pt x="38003" y="38246"/>
                  </a:lnTo>
                  <a:cubicBezTo>
                    <a:pt x="38097" y="38246"/>
                    <a:pt x="38190" y="38190"/>
                    <a:pt x="38264" y="3817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6"/>
            <p:cNvSpPr/>
            <p:nvPr/>
          </p:nvSpPr>
          <p:spPr>
            <a:xfrm>
              <a:off x="659630" y="768764"/>
              <a:ext cx="1205707" cy="1205707"/>
            </a:xfrm>
            <a:custGeom>
              <a:rect b="b" l="l" r="r" t="t"/>
              <a:pathLst>
                <a:path extrusionOk="0" h="37036" w="37036">
                  <a:moveTo>
                    <a:pt x="75" y="0"/>
                  </a:moveTo>
                  <a:cubicBezTo>
                    <a:pt x="38" y="94"/>
                    <a:pt x="19" y="168"/>
                    <a:pt x="1" y="261"/>
                  </a:cubicBezTo>
                  <a:lnTo>
                    <a:pt x="36775" y="37036"/>
                  </a:lnTo>
                  <a:cubicBezTo>
                    <a:pt x="36850" y="37017"/>
                    <a:pt x="36943" y="36980"/>
                    <a:pt x="37036" y="36961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6"/>
            <p:cNvSpPr/>
            <p:nvPr/>
          </p:nvSpPr>
          <p:spPr>
            <a:xfrm>
              <a:off x="644492" y="829967"/>
              <a:ext cx="1158470" cy="1159056"/>
            </a:xfrm>
            <a:custGeom>
              <a:rect b="b" l="l" r="r" t="t"/>
              <a:pathLst>
                <a:path extrusionOk="0" h="35603" w="35585">
                  <a:moveTo>
                    <a:pt x="75" y="0"/>
                  </a:moveTo>
                  <a:lnTo>
                    <a:pt x="0" y="279"/>
                  </a:lnTo>
                  <a:lnTo>
                    <a:pt x="35342" y="35603"/>
                  </a:lnTo>
                  <a:cubicBezTo>
                    <a:pt x="35417" y="35603"/>
                    <a:pt x="35528" y="35565"/>
                    <a:pt x="35584" y="35547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6"/>
            <p:cNvSpPr/>
            <p:nvPr/>
          </p:nvSpPr>
          <p:spPr>
            <a:xfrm>
              <a:off x="632967" y="895402"/>
              <a:ext cx="1105763" cy="1103907"/>
            </a:xfrm>
            <a:custGeom>
              <a:rect b="b" l="l" r="r" t="t"/>
              <a:pathLst>
                <a:path extrusionOk="0" h="33909" w="33966">
                  <a:moveTo>
                    <a:pt x="56" y="0"/>
                  </a:moveTo>
                  <a:cubicBezTo>
                    <a:pt x="19" y="93"/>
                    <a:pt x="19" y="186"/>
                    <a:pt x="1" y="279"/>
                  </a:cubicBezTo>
                  <a:lnTo>
                    <a:pt x="33649" y="33909"/>
                  </a:lnTo>
                  <a:cubicBezTo>
                    <a:pt x="33761" y="33909"/>
                    <a:pt x="33854" y="33909"/>
                    <a:pt x="33965" y="33890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6"/>
            <p:cNvSpPr/>
            <p:nvPr/>
          </p:nvSpPr>
          <p:spPr>
            <a:xfrm>
              <a:off x="626293" y="963866"/>
              <a:ext cx="1042769" cy="1042672"/>
            </a:xfrm>
            <a:custGeom>
              <a:rect b="b" l="l" r="r" t="t"/>
              <a:pathLst>
                <a:path extrusionOk="0" h="32028" w="32031">
                  <a:moveTo>
                    <a:pt x="20" y="0"/>
                  </a:moveTo>
                  <a:cubicBezTo>
                    <a:pt x="20" y="93"/>
                    <a:pt x="1" y="223"/>
                    <a:pt x="1" y="317"/>
                  </a:cubicBezTo>
                  <a:lnTo>
                    <a:pt x="31714" y="32011"/>
                  </a:lnTo>
                  <a:cubicBezTo>
                    <a:pt x="31751" y="32023"/>
                    <a:pt x="31788" y="32027"/>
                    <a:pt x="31825" y="32027"/>
                  </a:cubicBezTo>
                  <a:cubicBezTo>
                    <a:pt x="31898" y="32027"/>
                    <a:pt x="31968" y="32011"/>
                    <a:pt x="32030" y="32011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6"/>
            <p:cNvSpPr/>
            <p:nvPr/>
          </p:nvSpPr>
          <p:spPr>
            <a:xfrm>
              <a:off x="624503" y="1038384"/>
              <a:ext cx="970627" cy="970041"/>
            </a:xfrm>
            <a:custGeom>
              <a:rect b="b" l="l" r="r" t="t"/>
              <a:pathLst>
                <a:path extrusionOk="0" h="29797" w="29815">
                  <a:moveTo>
                    <a:pt x="0" y="0"/>
                  </a:moveTo>
                  <a:lnTo>
                    <a:pt x="0" y="317"/>
                  </a:lnTo>
                  <a:lnTo>
                    <a:pt x="29480" y="29796"/>
                  </a:lnTo>
                  <a:lnTo>
                    <a:pt x="29815" y="29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6"/>
            <p:cNvSpPr/>
            <p:nvPr/>
          </p:nvSpPr>
          <p:spPr>
            <a:xfrm>
              <a:off x="628116" y="1118339"/>
              <a:ext cx="886440" cy="886440"/>
            </a:xfrm>
            <a:custGeom>
              <a:rect b="b" l="l" r="r" t="t"/>
              <a:pathLst>
                <a:path extrusionOk="0" h="27229" w="27229">
                  <a:moveTo>
                    <a:pt x="1" y="1"/>
                  </a:moveTo>
                  <a:lnTo>
                    <a:pt x="1" y="1"/>
                  </a:lnTo>
                  <a:cubicBezTo>
                    <a:pt x="19" y="150"/>
                    <a:pt x="38" y="261"/>
                    <a:pt x="38" y="373"/>
                  </a:cubicBezTo>
                  <a:lnTo>
                    <a:pt x="26856" y="27210"/>
                  </a:lnTo>
                  <a:cubicBezTo>
                    <a:pt x="26968" y="27228"/>
                    <a:pt x="27079" y="27228"/>
                    <a:pt x="27228" y="2722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6"/>
            <p:cNvSpPr/>
            <p:nvPr/>
          </p:nvSpPr>
          <p:spPr>
            <a:xfrm>
              <a:off x="639641" y="1207410"/>
              <a:ext cx="786464" cy="785845"/>
            </a:xfrm>
            <a:custGeom>
              <a:rect b="b" l="l" r="r" t="t"/>
              <a:pathLst>
                <a:path extrusionOk="0" h="24139" w="24158">
                  <a:moveTo>
                    <a:pt x="0" y="1"/>
                  </a:moveTo>
                  <a:lnTo>
                    <a:pt x="0" y="1"/>
                  </a:lnTo>
                  <a:cubicBezTo>
                    <a:pt x="38" y="131"/>
                    <a:pt x="56" y="280"/>
                    <a:pt x="75" y="392"/>
                  </a:cubicBezTo>
                  <a:lnTo>
                    <a:pt x="23766" y="24064"/>
                  </a:lnTo>
                  <a:cubicBezTo>
                    <a:pt x="23897" y="24102"/>
                    <a:pt x="24046" y="24120"/>
                    <a:pt x="24157" y="241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6"/>
            <p:cNvSpPr/>
            <p:nvPr/>
          </p:nvSpPr>
          <p:spPr>
            <a:xfrm>
              <a:off x="663276" y="1306767"/>
              <a:ext cx="662852" cy="662885"/>
            </a:xfrm>
            <a:custGeom>
              <a:rect b="b" l="l" r="r" t="t"/>
              <a:pathLst>
                <a:path extrusionOk="0" h="20362" w="20361">
                  <a:moveTo>
                    <a:pt x="0" y="1"/>
                  </a:moveTo>
                  <a:lnTo>
                    <a:pt x="0" y="1"/>
                  </a:lnTo>
                  <a:cubicBezTo>
                    <a:pt x="56" y="168"/>
                    <a:pt x="93" y="336"/>
                    <a:pt x="130" y="466"/>
                  </a:cubicBezTo>
                  <a:lnTo>
                    <a:pt x="19895" y="20231"/>
                  </a:lnTo>
                  <a:cubicBezTo>
                    <a:pt x="20063" y="20268"/>
                    <a:pt x="20193" y="20324"/>
                    <a:pt x="20360" y="2036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6"/>
            <p:cNvSpPr/>
            <p:nvPr/>
          </p:nvSpPr>
          <p:spPr>
            <a:xfrm>
              <a:off x="706899" y="1427970"/>
              <a:ext cx="498645" cy="498645"/>
            </a:xfrm>
            <a:custGeom>
              <a:rect b="b" l="l" r="r" t="t"/>
              <a:pathLst>
                <a:path extrusionOk="0" h="15317" w="15317">
                  <a:moveTo>
                    <a:pt x="0" y="0"/>
                  </a:moveTo>
                  <a:lnTo>
                    <a:pt x="0" y="0"/>
                  </a:lnTo>
                  <a:cubicBezTo>
                    <a:pt x="112" y="205"/>
                    <a:pt x="186" y="409"/>
                    <a:pt x="298" y="614"/>
                  </a:cubicBezTo>
                  <a:lnTo>
                    <a:pt x="14721" y="15038"/>
                  </a:lnTo>
                  <a:cubicBezTo>
                    <a:pt x="14926" y="15131"/>
                    <a:pt x="15112" y="15224"/>
                    <a:pt x="15317" y="153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6"/>
            <p:cNvSpPr/>
            <p:nvPr/>
          </p:nvSpPr>
          <p:spPr>
            <a:xfrm>
              <a:off x="811694" y="1609106"/>
              <a:ext cx="211510" cy="211477"/>
            </a:xfrm>
            <a:custGeom>
              <a:rect b="b" l="l" r="r" t="t"/>
              <a:pathLst>
                <a:path extrusionOk="0" h="6496" w="6497">
                  <a:moveTo>
                    <a:pt x="1" y="1"/>
                  </a:moveTo>
                  <a:cubicBezTo>
                    <a:pt x="392" y="540"/>
                    <a:pt x="801" y="1061"/>
                    <a:pt x="1211" y="1545"/>
                  </a:cubicBezTo>
                  <a:lnTo>
                    <a:pt x="4989" y="5305"/>
                  </a:lnTo>
                  <a:cubicBezTo>
                    <a:pt x="5472" y="5733"/>
                    <a:pt x="5975" y="6124"/>
                    <a:pt x="6496" y="64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7" name="Google Shape;737;p26"/>
          <p:cNvSpPr/>
          <p:nvPr/>
        </p:nvSpPr>
        <p:spPr>
          <a:xfrm>
            <a:off x="-208700" y="4547306"/>
            <a:ext cx="9561417" cy="1192382"/>
          </a:xfrm>
          <a:custGeom>
            <a:rect b="b" l="l" r="r" t="t"/>
            <a:pathLst>
              <a:path extrusionOk="0" h="54335" w="164916">
                <a:moveTo>
                  <a:pt x="37882" y="1"/>
                </a:moveTo>
                <a:cubicBezTo>
                  <a:pt x="35111" y="1"/>
                  <a:pt x="32343" y="342"/>
                  <a:pt x="29655" y="963"/>
                </a:cubicBezTo>
                <a:cubicBezTo>
                  <a:pt x="25219" y="1997"/>
                  <a:pt x="20816" y="3498"/>
                  <a:pt x="16913" y="5900"/>
                </a:cubicBezTo>
                <a:cubicBezTo>
                  <a:pt x="16513" y="6134"/>
                  <a:pt x="16079" y="6434"/>
                  <a:pt x="15679" y="6667"/>
                </a:cubicBezTo>
                <a:cubicBezTo>
                  <a:pt x="12376" y="8802"/>
                  <a:pt x="9508" y="11471"/>
                  <a:pt x="6505" y="13939"/>
                </a:cubicBezTo>
                <a:cubicBezTo>
                  <a:pt x="1" y="19276"/>
                  <a:pt x="4771" y="48697"/>
                  <a:pt x="6105" y="48797"/>
                </a:cubicBezTo>
                <a:cubicBezTo>
                  <a:pt x="8868" y="48982"/>
                  <a:pt x="11654" y="49062"/>
                  <a:pt x="14458" y="49062"/>
                </a:cubicBezTo>
                <a:cubicBezTo>
                  <a:pt x="33634" y="49062"/>
                  <a:pt x="53616" y="45301"/>
                  <a:pt x="72686" y="45301"/>
                </a:cubicBezTo>
                <a:cubicBezTo>
                  <a:pt x="74047" y="45301"/>
                  <a:pt x="75404" y="45321"/>
                  <a:pt x="76756" y="45362"/>
                </a:cubicBezTo>
                <a:cubicBezTo>
                  <a:pt x="80492" y="45462"/>
                  <a:pt x="80959" y="54201"/>
                  <a:pt x="84728" y="54335"/>
                </a:cubicBezTo>
                <a:lnTo>
                  <a:pt x="106777" y="45929"/>
                </a:lnTo>
                <a:cubicBezTo>
                  <a:pt x="106777" y="45929"/>
                  <a:pt x="144304" y="52200"/>
                  <a:pt x="159648" y="52667"/>
                </a:cubicBezTo>
                <a:cubicBezTo>
                  <a:pt x="159663" y="52667"/>
                  <a:pt x="159679" y="52668"/>
                  <a:pt x="159694" y="52668"/>
                </a:cubicBezTo>
                <a:cubicBezTo>
                  <a:pt x="164190" y="52668"/>
                  <a:pt x="164915" y="28148"/>
                  <a:pt x="163951" y="27649"/>
                </a:cubicBezTo>
                <a:cubicBezTo>
                  <a:pt x="154077" y="22746"/>
                  <a:pt x="143770" y="18643"/>
                  <a:pt x="133162" y="15440"/>
                </a:cubicBezTo>
                <a:cubicBezTo>
                  <a:pt x="129579" y="14340"/>
                  <a:pt x="125839" y="13337"/>
                  <a:pt x="122122" y="13337"/>
                </a:cubicBezTo>
                <a:cubicBezTo>
                  <a:pt x="120995" y="13337"/>
                  <a:pt x="119870" y="13429"/>
                  <a:pt x="118752" y="13639"/>
                </a:cubicBezTo>
                <a:cubicBezTo>
                  <a:pt x="115450" y="14273"/>
                  <a:pt x="112414" y="15907"/>
                  <a:pt x="109412" y="17475"/>
                </a:cubicBezTo>
                <a:cubicBezTo>
                  <a:pt x="105443" y="19610"/>
                  <a:pt x="101540" y="21678"/>
                  <a:pt x="97570" y="23813"/>
                </a:cubicBezTo>
                <a:cubicBezTo>
                  <a:pt x="95436" y="24947"/>
                  <a:pt x="93201" y="26115"/>
                  <a:pt x="90766" y="26115"/>
                </a:cubicBezTo>
                <a:cubicBezTo>
                  <a:pt x="89398" y="26115"/>
                  <a:pt x="88030" y="25748"/>
                  <a:pt x="86729" y="25281"/>
                </a:cubicBezTo>
                <a:cubicBezTo>
                  <a:pt x="71285" y="19810"/>
                  <a:pt x="60677" y="4266"/>
                  <a:pt x="44699" y="730"/>
                </a:cubicBezTo>
                <a:cubicBezTo>
                  <a:pt x="42453" y="232"/>
                  <a:pt x="40167" y="1"/>
                  <a:pt x="37882" y="1"/>
                </a:cubicBezTo>
                <a:close/>
              </a:path>
            </a:pathLst>
          </a:custGeom>
          <a:solidFill>
            <a:srgbClr val="F3E1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26"/>
          <p:cNvSpPr/>
          <p:nvPr/>
        </p:nvSpPr>
        <p:spPr>
          <a:xfrm>
            <a:off x="-2036628" y="-285575"/>
            <a:ext cx="7249889" cy="2126655"/>
          </a:xfrm>
          <a:custGeom>
            <a:rect b="b" l="l" r="r" t="t"/>
            <a:pathLst>
              <a:path extrusionOk="0" h="65325" w="109358">
                <a:moveTo>
                  <a:pt x="0" y="50845"/>
                </a:moveTo>
                <a:cubicBezTo>
                  <a:pt x="0" y="50845"/>
                  <a:pt x="12451" y="65325"/>
                  <a:pt x="29331" y="56615"/>
                </a:cubicBezTo>
                <a:cubicBezTo>
                  <a:pt x="41893" y="50157"/>
                  <a:pt x="34579" y="33761"/>
                  <a:pt x="41204" y="20845"/>
                </a:cubicBezTo>
                <a:cubicBezTo>
                  <a:pt x="47830" y="7929"/>
                  <a:pt x="63426" y="10795"/>
                  <a:pt x="72601" y="22241"/>
                </a:cubicBezTo>
                <a:cubicBezTo>
                  <a:pt x="83767" y="36180"/>
                  <a:pt x="109357" y="29480"/>
                  <a:pt x="108892" y="1"/>
                </a:cubicBez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26"/>
          <p:cNvSpPr/>
          <p:nvPr/>
        </p:nvSpPr>
        <p:spPr>
          <a:xfrm flipH="1">
            <a:off x="1407084" y="2015801"/>
            <a:ext cx="880675" cy="222875"/>
          </a:xfrm>
          <a:custGeom>
            <a:rect b="b" l="l" r="r" t="t"/>
            <a:pathLst>
              <a:path extrusionOk="0" h="8915" w="35227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26"/>
          <p:cNvSpPr/>
          <p:nvPr/>
        </p:nvSpPr>
        <p:spPr>
          <a:xfrm flipH="1">
            <a:off x="-726130" y="2868500"/>
            <a:ext cx="2034905" cy="307210"/>
          </a:xfrm>
          <a:custGeom>
            <a:rect b="b" l="l" r="r" t="t"/>
            <a:pathLst>
              <a:path extrusionOk="0" h="12400" w="64708">
                <a:moveTo>
                  <a:pt x="24594" y="0"/>
                </a:moveTo>
                <a:cubicBezTo>
                  <a:pt x="23235" y="0"/>
                  <a:pt x="21887" y="428"/>
                  <a:pt x="20605" y="989"/>
                </a:cubicBezTo>
                <a:cubicBezTo>
                  <a:pt x="18645" y="1824"/>
                  <a:pt x="16844" y="2949"/>
                  <a:pt x="15205" y="4299"/>
                </a:cubicBezTo>
                <a:cubicBezTo>
                  <a:pt x="14176" y="5135"/>
                  <a:pt x="13212" y="6067"/>
                  <a:pt x="12730" y="7257"/>
                </a:cubicBezTo>
                <a:cubicBezTo>
                  <a:pt x="12537" y="7771"/>
                  <a:pt x="12409" y="8350"/>
                  <a:pt x="12087" y="8800"/>
                </a:cubicBezTo>
                <a:cubicBezTo>
                  <a:pt x="11639" y="9373"/>
                  <a:pt x="10932" y="9607"/>
                  <a:pt x="10187" y="9607"/>
                </a:cubicBezTo>
                <a:cubicBezTo>
                  <a:pt x="9596" y="9607"/>
                  <a:pt x="8981" y="9459"/>
                  <a:pt x="8455" y="9218"/>
                </a:cubicBezTo>
                <a:cubicBezTo>
                  <a:pt x="7233" y="8703"/>
                  <a:pt x="6140" y="7835"/>
                  <a:pt x="4822" y="7610"/>
                </a:cubicBezTo>
                <a:cubicBezTo>
                  <a:pt x="4585" y="7572"/>
                  <a:pt x="4360" y="7554"/>
                  <a:pt x="4146" y="7554"/>
                </a:cubicBezTo>
                <a:cubicBezTo>
                  <a:pt x="1627" y="7554"/>
                  <a:pt x="623" y="10044"/>
                  <a:pt x="1" y="12207"/>
                </a:cubicBezTo>
                <a:lnTo>
                  <a:pt x="62393" y="12207"/>
                </a:lnTo>
                <a:cubicBezTo>
                  <a:pt x="63165" y="12207"/>
                  <a:pt x="63968" y="12207"/>
                  <a:pt x="64708" y="12400"/>
                </a:cubicBezTo>
                <a:cubicBezTo>
                  <a:pt x="63185" y="11258"/>
                  <a:pt x="61529" y="10116"/>
                  <a:pt x="59715" y="10116"/>
                </a:cubicBezTo>
                <a:cubicBezTo>
                  <a:pt x="59538" y="10116"/>
                  <a:pt x="59359" y="10127"/>
                  <a:pt x="59179" y="10150"/>
                </a:cubicBezTo>
                <a:cubicBezTo>
                  <a:pt x="58452" y="10233"/>
                  <a:pt x="57684" y="10517"/>
                  <a:pt x="56981" y="10517"/>
                </a:cubicBezTo>
                <a:cubicBezTo>
                  <a:pt x="56596" y="10517"/>
                  <a:pt x="56230" y="10432"/>
                  <a:pt x="55900" y="10182"/>
                </a:cubicBezTo>
                <a:cubicBezTo>
                  <a:pt x="55611" y="9957"/>
                  <a:pt x="55418" y="9635"/>
                  <a:pt x="55161" y="9314"/>
                </a:cubicBezTo>
                <a:cubicBezTo>
                  <a:pt x="54073" y="7898"/>
                  <a:pt x="52190" y="7417"/>
                  <a:pt x="50325" y="7417"/>
                </a:cubicBezTo>
                <a:cubicBezTo>
                  <a:pt x="49820" y="7417"/>
                  <a:pt x="49315" y="7452"/>
                  <a:pt x="48828" y="7514"/>
                </a:cubicBezTo>
                <a:cubicBezTo>
                  <a:pt x="46771" y="7739"/>
                  <a:pt x="44810" y="8253"/>
                  <a:pt x="42946" y="9057"/>
                </a:cubicBezTo>
                <a:cubicBezTo>
                  <a:pt x="41789" y="9603"/>
                  <a:pt x="40631" y="10182"/>
                  <a:pt x="39346" y="10310"/>
                </a:cubicBezTo>
                <a:cubicBezTo>
                  <a:pt x="39203" y="10323"/>
                  <a:pt x="39062" y="10329"/>
                  <a:pt x="38922" y="10329"/>
                </a:cubicBezTo>
                <a:cubicBezTo>
                  <a:pt x="36128" y="10329"/>
                  <a:pt x="33859" y="7945"/>
                  <a:pt x="32145" y="5649"/>
                </a:cubicBezTo>
                <a:cubicBezTo>
                  <a:pt x="30377" y="3239"/>
                  <a:pt x="28416" y="539"/>
                  <a:pt x="25427" y="56"/>
                </a:cubicBezTo>
                <a:cubicBezTo>
                  <a:pt x="25149" y="18"/>
                  <a:pt x="24871" y="0"/>
                  <a:pt x="245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26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742" name="Google Shape;742;p26"/>
          <p:cNvSpPr txBox="1"/>
          <p:nvPr>
            <p:ph idx="1" type="subTitle"/>
          </p:nvPr>
        </p:nvSpPr>
        <p:spPr>
          <a:xfrm flipH="1">
            <a:off x="3750163" y="3345675"/>
            <a:ext cx="1643700" cy="9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3" name="Google Shape;743;p26"/>
          <p:cNvSpPr txBox="1"/>
          <p:nvPr>
            <p:ph idx="2" type="subTitle"/>
          </p:nvPr>
        </p:nvSpPr>
        <p:spPr>
          <a:xfrm>
            <a:off x="1641821" y="2913825"/>
            <a:ext cx="12468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4" name="Google Shape;744;p26"/>
          <p:cNvSpPr txBox="1"/>
          <p:nvPr>
            <p:ph idx="3" type="subTitle"/>
          </p:nvPr>
        </p:nvSpPr>
        <p:spPr>
          <a:xfrm>
            <a:off x="3930625" y="2913825"/>
            <a:ext cx="12828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5" name="Google Shape;745;p26"/>
          <p:cNvSpPr txBox="1"/>
          <p:nvPr>
            <p:ph idx="4" type="subTitle"/>
          </p:nvPr>
        </p:nvSpPr>
        <p:spPr>
          <a:xfrm>
            <a:off x="6255471" y="2913825"/>
            <a:ext cx="12468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6" name="Google Shape;746;p26"/>
          <p:cNvSpPr txBox="1"/>
          <p:nvPr>
            <p:ph idx="5" type="subTitle"/>
          </p:nvPr>
        </p:nvSpPr>
        <p:spPr>
          <a:xfrm flipH="1">
            <a:off x="6057013" y="3345675"/>
            <a:ext cx="1643700" cy="9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7" name="Google Shape;747;p26"/>
          <p:cNvSpPr txBox="1"/>
          <p:nvPr>
            <p:ph idx="6" type="subTitle"/>
          </p:nvPr>
        </p:nvSpPr>
        <p:spPr>
          <a:xfrm flipH="1">
            <a:off x="1443313" y="3345675"/>
            <a:ext cx="1643700" cy="9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Numbers">
  <p:cSld name="CUSTOM_2"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27"/>
          <p:cNvSpPr txBox="1"/>
          <p:nvPr>
            <p:ph idx="1" type="subTitle"/>
          </p:nvPr>
        </p:nvSpPr>
        <p:spPr>
          <a:xfrm>
            <a:off x="6137925" y="2978475"/>
            <a:ext cx="2105100" cy="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50" name="Google Shape;750;p27"/>
          <p:cNvSpPr txBox="1"/>
          <p:nvPr>
            <p:ph idx="2" type="subTitle"/>
          </p:nvPr>
        </p:nvSpPr>
        <p:spPr>
          <a:xfrm>
            <a:off x="900975" y="2978475"/>
            <a:ext cx="2105100" cy="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51" name="Google Shape;751;p27"/>
          <p:cNvSpPr txBox="1"/>
          <p:nvPr>
            <p:ph idx="3" type="subTitle"/>
          </p:nvPr>
        </p:nvSpPr>
        <p:spPr>
          <a:xfrm>
            <a:off x="3519450" y="3956350"/>
            <a:ext cx="2105100" cy="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52" name="Google Shape;752;p27"/>
          <p:cNvSpPr/>
          <p:nvPr/>
        </p:nvSpPr>
        <p:spPr>
          <a:xfrm flipH="1" rot="10800000">
            <a:off x="1138958" y="3719748"/>
            <a:ext cx="8223723" cy="1720704"/>
          </a:xfrm>
          <a:custGeom>
            <a:rect b="b" l="l" r="r" t="t"/>
            <a:pathLst>
              <a:path extrusionOk="0" h="43120" w="132957">
                <a:moveTo>
                  <a:pt x="1" y="1"/>
                </a:moveTo>
                <a:cubicBezTo>
                  <a:pt x="1" y="1"/>
                  <a:pt x="11158" y="24994"/>
                  <a:pt x="31259" y="24994"/>
                </a:cubicBezTo>
                <a:cubicBezTo>
                  <a:pt x="35262" y="24994"/>
                  <a:pt x="39619" y="24003"/>
                  <a:pt x="44313" y="21626"/>
                </a:cubicBezTo>
                <a:cubicBezTo>
                  <a:pt x="57230" y="15087"/>
                  <a:pt x="67816" y="11920"/>
                  <a:pt x="75470" y="11920"/>
                </a:cubicBezTo>
                <a:cubicBezTo>
                  <a:pt x="84568" y="11920"/>
                  <a:pt x="89525" y="16394"/>
                  <a:pt x="89333" y="24995"/>
                </a:cubicBezTo>
                <a:cubicBezTo>
                  <a:pt x="89129" y="34113"/>
                  <a:pt x="98552" y="43120"/>
                  <a:pt x="109512" y="43120"/>
                </a:cubicBezTo>
                <a:cubicBezTo>
                  <a:pt x="117567" y="43120"/>
                  <a:pt x="126452" y="38255"/>
                  <a:pt x="132956" y="24995"/>
                </a:cubicBezTo>
                <a:lnTo>
                  <a:pt x="1329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3" name="Google Shape;753;p27"/>
          <p:cNvGrpSpPr/>
          <p:nvPr/>
        </p:nvGrpSpPr>
        <p:grpSpPr>
          <a:xfrm flipH="1">
            <a:off x="-1318772" y="1737765"/>
            <a:ext cx="1947310" cy="1947310"/>
            <a:chOff x="624503" y="61115"/>
            <a:chExt cx="1947310" cy="1947310"/>
          </a:xfrm>
        </p:grpSpPr>
        <p:sp>
          <p:nvSpPr>
            <p:cNvPr id="754" name="Google Shape;754;p27"/>
            <p:cNvSpPr/>
            <p:nvPr/>
          </p:nvSpPr>
          <p:spPr>
            <a:xfrm>
              <a:off x="2048296" y="171379"/>
              <a:ext cx="413839" cy="413221"/>
            </a:xfrm>
            <a:custGeom>
              <a:rect b="b" l="l" r="r" t="t"/>
              <a:pathLst>
                <a:path extrusionOk="0" h="12693" w="12712">
                  <a:moveTo>
                    <a:pt x="0" y="0"/>
                  </a:moveTo>
                  <a:lnTo>
                    <a:pt x="12712" y="12693"/>
                  </a:lnTo>
                  <a:cubicBezTo>
                    <a:pt x="12600" y="12469"/>
                    <a:pt x="12451" y="12228"/>
                    <a:pt x="12339" y="12004"/>
                  </a:cubicBezTo>
                  <a:lnTo>
                    <a:pt x="726" y="391"/>
                  </a:lnTo>
                  <a:cubicBezTo>
                    <a:pt x="503" y="242"/>
                    <a:pt x="261" y="131"/>
                    <a:pt x="0" y="0"/>
                  </a:cubicBez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7"/>
            <p:cNvSpPr/>
            <p:nvPr/>
          </p:nvSpPr>
          <p:spPr>
            <a:xfrm>
              <a:off x="1913778" y="112617"/>
              <a:ext cx="605914" cy="605881"/>
            </a:xfrm>
            <a:custGeom>
              <a:rect b="b" l="l" r="r" t="t"/>
              <a:pathLst>
                <a:path extrusionOk="0" h="18611" w="18612">
                  <a:moveTo>
                    <a:pt x="1" y="0"/>
                  </a:moveTo>
                  <a:lnTo>
                    <a:pt x="18612" y="18611"/>
                  </a:lnTo>
                  <a:cubicBezTo>
                    <a:pt x="18556" y="18481"/>
                    <a:pt x="18500" y="18313"/>
                    <a:pt x="18444" y="18127"/>
                  </a:cubicBezTo>
                  <a:lnTo>
                    <a:pt x="503" y="186"/>
                  </a:lnTo>
                  <a:cubicBezTo>
                    <a:pt x="354" y="130"/>
                    <a:pt x="150" y="74"/>
                    <a:pt x="1" y="0"/>
                  </a:cubicBez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7"/>
            <p:cNvSpPr/>
            <p:nvPr/>
          </p:nvSpPr>
          <p:spPr>
            <a:xfrm>
              <a:off x="1807747" y="84132"/>
              <a:ext cx="742254" cy="742221"/>
            </a:xfrm>
            <a:custGeom>
              <a:rect b="b" l="l" r="r" t="t"/>
              <a:pathLst>
                <a:path extrusionOk="0" h="22799" w="22800">
                  <a:moveTo>
                    <a:pt x="1" y="0"/>
                  </a:moveTo>
                  <a:lnTo>
                    <a:pt x="22799" y="22799"/>
                  </a:lnTo>
                  <a:cubicBezTo>
                    <a:pt x="22743" y="22650"/>
                    <a:pt x="22725" y="22519"/>
                    <a:pt x="22706" y="22370"/>
                  </a:cubicBezTo>
                  <a:lnTo>
                    <a:pt x="410" y="93"/>
                  </a:lnTo>
                  <a:cubicBezTo>
                    <a:pt x="280" y="75"/>
                    <a:pt x="131" y="19"/>
                    <a:pt x="1" y="0"/>
                  </a:cubicBez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7"/>
            <p:cNvSpPr/>
            <p:nvPr/>
          </p:nvSpPr>
          <p:spPr>
            <a:xfrm>
              <a:off x="1715063" y="68375"/>
              <a:ext cx="850076" cy="849458"/>
            </a:xfrm>
            <a:custGeom>
              <a:rect b="b" l="l" r="r" t="t"/>
              <a:pathLst>
                <a:path extrusionOk="0" h="26093" w="26112">
                  <a:moveTo>
                    <a:pt x="1" y="0"/>
                  </a:moveTo>
                  <a:lnTo>
                    <a:pt x="26111" y="26093"/>
                  </a:lnTo>
                  <a:cubicBezTo>
                    <a:pt x="26111" y="25981"/>
                    <a:pt x="26093" y="25869"/>
                    <a:pt x="26056" y="25739"/>
                  </a:cubicBezTo>
                  <a:lnTo>
                    <a:pt x="373" y="38"/>
                  </a:lnTo>
                  <a:cubicBezTo>
                    <a:pt x="261" y="19"/>
                    <a:pt x="131" y="19"/>
                    <a:pt x="1" y="0"/>
                  </a:cubicBez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7"/>
            <p:cNvSpPr/>
            <p:nvPr/>
          </p:nvSpPr>
          <p:spPr>
            <a:xfrm>
              <a:off x="1632047" y="61115"/>
              <a:ext cx="939147" cy="939114"/>
            </a:xfrm>
            <a:custGeom>
              <a:rect b="b" l="l" r="r" t="t"/>
              <a:pathLst>
                <a:path extrusionOk="0" h="28847" w="28848">
                  <a:moveTo>
                    <a:pt x="1" y="0"/>
                  </a:moveTo>
                  <a:lnTo>
                    <a:pt x="28848" y="28847"/>
                  </a:lnTo>
                  <a:lnTo>
                    <a:pt x="28848" y="28549"/>
                  </a:lnTo>
                  <a:lnTo>
                    <a:pt x="354" y="37"/>
                  </a:lnTo>
                  <a:cubicBezTo>
                    <a:pt x="224" y="37"/>
                    <a:pt x="113" y="37"/>
                    <a:pt x="1" y="0"/>
                  </a:cubicBez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7"/>
            <p:cNvSpPr/>
            <p:nvPr/>
          </p:nvSpPr>
          <p:spPr>
            <a:xfrm>
              <a:off x="1555706" y="62320"/>
              <a:ext cx="1016107" cy="1016074"/>
            </a:xfrm>
            <a:custGeom>
              <a:rect b="b" l="l" r="r" t="t"/>
              <a:pathLst>
                <a:path extrusionOk="0" h="31211" w="31212">
                  <a:moveTo>
                    <a:pt x="317" y="0"/>
                  </a:moveTo>
                  <a:cubicBezTo>
                    <a:pt x="206" y="0"/>
                    <a:pt x="113" y="0"/>
                    <a:pt x="1" y="19"/>
                  </a:cubicBezTo>
                  <a:lnTo>
                    <a:pt x="31193" y="31211"/>
                  </a:lnTo>
                  <a:cubicBezTo>
                    <a:pt x="31193" y="31099"/>
                    <a:pt x="31211" y="30987"/>
                    <a:pt x="31211" y="30894"/>
                  </a:cubicBezTo>
                  <a:lnTo>
                    <a:pt x="317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7"/>
            <p:cNvSpPr/>
            <p:nvPr/>
          </p:nvSpPr>
          <p:spPr>
            <a:xfrm>
              <a:off x="1484215" y="66552"/>
              <a:ext cx="1082128" cy="1081510"/>
            </a:xfrm>
            <a:custGeom>
              <a:rect b="b" l="l" r="r" t="t"/>
              <a:pathLst>
                <a:path extrusionOk="0" h="33221" w="33240">
                  <a:moveTo>
                    <a:pt x="299" y="1"/>
                  </a:moveTo>
                  <a:cubicBezTo>
                    <a:pt x="206" y="1"/>
                    <a:pt x="112" y="19"/>
                    <a:pt x="1" y="19"/>
                  </a:cubicBezTo>
                  <a:lnTo>
                    <a:pt x="33202" y="33221"/>
                  </a:lnTo>
                  <a:cubicBezTo>
                    <a:pt x="33221" y="33146"/>
                    <a:pt x="33240" y="33053"/>
                    <a:pt x="33240" y="32942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7"/>
            <p:cNvSpPr/>
            <p:nvPr/>
          </p:nvSpPr>
          <p:spPr>
            <a:xfrm>
              <a:off x="1417575" y="76254"/>
              <a:ext cx="1139685" cy="1139067"/>
            </a:xfrm>
            <a:custGeom>
              <a:rect b="b" l="l" r="r" t="t"/>
              <a:pathLst>
                <a:path extrusionOk="0" h="34989" w="35008">
                  <a:moveTo>
                    <a:pt x="280" y="0"/>
                  </a:moveTo>
                  <a:cubicBezTo>
                    <a:pt x="187" y="38"/>
                    <a:pt x="94" y="56"/>
                    <a:pt x="1" y="56"/>
                  </a:cubicBezTo>
                  <a:lnTo>
                    <a:pt x="34952" y="34989"/>
                  </a:lnTo>
                  <a:lnTo>
                    <a:pt x="35008" y="3470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7"/>
            <p:cNvSpPr/>
            <p:nvPr/>
          </p:nvSpPr>
          <p:spPr>
            <a:xfrm>
              <a:off x="1355786" y="90187"/>
              <a:ext cx="1188160" cy="1188160"/>
            </a:xfrm>
            <a:custGeom>
              <a:rect b="b" l="l" r="r" t="t"/>
              <a:pathLst>
                <a:path extrusionOk="0" h="36497" w="36497">
                  <a:moveTo>
                    <a:pt x="242" y="0"/>
                  </a:moveTo>
                  <a:cubicBezTo>
                    <a:pt x="149" y="19"/>
                    <a:pt x="56" y="38"/>
                    <a:pt x="0" y="75"/>
                  </a:cubicBezTo>
                  <a:lnTo>
                    <a:pt x="36422" y="36496"/>
                  </a:lnTo>
                  <a:cubicBezTo>
                    <a:pt x="36440" y="36403"/>
                    <a:pt x="36477" y="36310"/>
                    <a:pt x="36496" y="36236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7"/>
            <p:cNvSpPr/>
            <p:nvPr/>
          </p:nvSpPr>
          <p:spPr>
            <a:xfrm>
              <a:off x="1295787" y="106530"/>
              <a:ext cx="1231165" cy="1230579"/>
            </a:xfrm>
            <a:custGeom>
              <a:rect b="b" l="l" r="r" t="t"/>
              <a:pathLst>
                <a:path extrusionOk="0" h="37800" w="37818">
                  <a:moveTo>
                    <a:pt x="261" y="1"/>
                  </a:moveTo>
                  <a:cubicBezTo>
                    <a:pt x="168" y="38"/>
                    <a:pt x="94" y="57"/>
                    <a:pt x="1" y="75"/>
                  </a:cubicBezTo>
                  <a:lnTo>
                    <a:pt x="37725" y="37799"/>
                  </a:lnTo>
                  <a:cubicBezTo>
                    <a:pt x="37762" y="37744"/>
                    <a:pt x="37781" y="37651"/>
                    <a:pt x="37818" y="37576"/>
                  </a:cubicBezTo>
                  <a:lnTo>
                    <a:pt x="261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7"/>
            <p:cNvSpPr/>
            <p:nvPr/>
          </p:nvSpPr>
          <p:spPr>
            <a:xfrm>
              <a:off x="1239467" y="126551"/>
              <a:ext cx="1267496" cy="1266910"/>
            </a:xfrm>
            <a:custGeom>
              <a:rect b="b" l="l" r="r" t="t"/>
              <a:pathLst>
                <a:path extrusionOk="0" h="38916" w="38934">
                  <a:moveTo>
                    <a:pt x="242" y="0"/>
                  </a:moveTo>
                  <a:cubicBezTo>
                    <a:pt x="168" y="19"/>
                    <a:pt x="75" y="75"/>
                    <a:pt x="0" y="93"/>
                  </a:cubicBezTo>
                  <a:lnTo>
                    <a:pt x="38841" y="38915"/>
                  </a:lnTo>
                  <a:cubicBezTo>
                    <a:pt x="38878" y="38841"/>
                    <a:pt x="38897" y="38785"/>
                    <a:pt x="38934" y="38710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7"/>
            <p:cNvSpPr/>
            <p:nvPr/>
          </p:nvSpPr>
          <p:spPr>
            <a:xfrm>
              <a:off x="1186142" y="148949"/>
              <a:ext cx="1297805" cy="1299042"/>
            </a:xfrm>
            <a:custGeom>
              <a:rect b="b" l="l" r="r" t="t"/>
              <a:pathLst>
                <a:path extrusionOk="0" h="39903" w="39865">
                  <a:moveTo>
                    <a:pt x="224" y="1"/>
                  </a:moveTo>
                  <a:cubicBezTo>
                    <a:pt x="149" y="38"/>
                    <a:pt x="93" y="75"/>
                    <a:pt x="0" y="131"/>
                  </a:cubicBezTo>
                  <a:lnTo>
                    <a:pt x="39772" y="39902"/>
                  </a:lnTo>
                  <a:cubicBezTo>
                    <a:pt x="39790" y="39809"/>
                    <a:pt x="39846" y="39735"/>
                    <a:pt x="39865" y="39679"/>
                  </a:cubicBezTo>
                  <a:lnTo>
                    <a:pt x="224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7"/>
            <p:cNvSpPr/>
            <p:nvPr/>
          </p:nvSpPr>
          <p:spPr>
            <a:xfrm>
              <a:off x="1135258" y="174993"/>
              <a:ext cx="1323849" cy="1323882"/>
            </a:xfrm>
            <a:custGeom>
              <a:rect b="b" l="l" r="r" t="t"/>
              <a:pathLst>
                <a:path extrusionOk="0" h="40666" w="40665">
                  <a:moveTo>
                    <a:pt x="205" y="1"/>
                  </a:moveTo>
                  <a:cubicBezTo>
                    <a:pt x="130" y="38"/>
                    <a:pt x="74" y="75"/>
                    <a:pt x="0" y="113"/>
                  </a:cubicBezTo>
                  <a:lnTo>
                    <a:pt x="40553" y="40665"/>
                  </a:lnTo>
                  <a:cubicBezTo>
                    <a:pt x="40572" y="40591"/>
                    <a:pt x="40609" y="40517"/>
                    <a:pt x="40665" y="40461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7"/>
            <p:cNvSpPr/>
            <p:nvPr/>
          </p:nvSpPr>
          <p:spPr>
            <a:xfrm>
              <a:off x="1086165" y="202893"/>
              <a:ext cx="1345075" cy="1344456"/>
            </a:xfrm>
            <a:custGeom>
              <a:rect b="b" l="l" r="r" t="t"/>
              <a:pathLst>
                <a:path extrusionOk="0" h="41298" w="41317">
                  <a:moveTo>
                    <a:pt x="205" y="0"/>
                  </a:moveTo>
                  <a:cubicBezTo>
                    <a:pt x="131" y="56"/>
                    <a:pt x="56" y="93"/>
                    <a:pt x="1" y="112"/>
                  </a:cubicBezTo>
                  <a:lnTo>
                    <a:pt x="41168" y="41297"/>
                  </a:lnTo>
                  <a:lnTo>
                    <a:pt x="41316" y="41093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7"/>
            <p:cNvSpPr/>
            <p:nvPr/>
          </p:nvSpPr>
          <p:spPr>
            <a:xfrm>
              <a:off x="1040132" y="233169"/>
              <a:ext cx="1360799" cy="1360832"/>
            </a:xfrm>
            <a:custGeom>
              <a:rect b="b" l="l" r="r" t="t"/>
              <a:pathLst>
                <a:path extrusionOk="0" h="41801" w="41800">
                  <a:moveTo>
                    <a:pt x="205" y="1"/>
                  </a:moveTo>
                  <a:cubicBezTo>
                    <a:pt x="130" y="56"/>
                    <a:pt x="56" y="94"/>
                    <a:pt x="0" y="131"/>
                  </a:cubicBezTo>
                  <a:lnTo>
                    <a:pt x="41670" y="41800"/>
                  </a:lnTo>
                  <a:cubicBezTo>
                    <a:pt x="41707" y="41707"/>
                    <a:pt x="41744" y="41651"/>
                    <a:pt x="41800" y="41596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7"/>
            <p:cNvSpPr/>
            <p:nvPr/>
          </p:nvSpPr>
          <p:spPr>
            <a:xfrm>
              <a:off x="995890" y="265268"/>
              <a:ext cx="1372323" cy="1372356"/>
            </a:xfrm>
            <a:custGeom>
              <a:rect b="b" l="l" r="r" t="t"/>
              <a:pathLst>
                <a:path extrusionOk="0" h="42155" w="42154">
                  <a:moveTo>
                    <a:pt x="187" y="1"/>
                  </a:moveTo>
                  <a:cubicBezTo>
                    <a:pt x="112" y="38"/>
                    <a:pt x="75" y="94"/>
                    <a:pt x="1" y="131"/>
                  </a:cubicBezTo>
                  <a:lnTo>
                    <a:pt x="42005" y="42154"/>
                  </a:lnTo>
                  <a:cubicBezTo>
                    <a:pt x="42061" y="42080"/>
                    <a:pt x="42098" y="42024"/>
                    <a:pt x="42154" y="41968"/>
                  </a:cubicBezTo>
                  <a:lnTo>
                    <a:pt x="187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7"/>
            <p:cNvSpPr/>
            <p:nvPr/>
          </p:nvSpPr>
          <p:spPr>
            <a:xfrm>
              <a:off x="954676" y="299809"/>
              <a:ext cx="1379616" cy="1380234"/>
            </a:xfrm>
            <a:custGeom>
              <a:rect b="b" l="l" r="r" t="t"/>
              <a:pathLst>
                <a:path extrusionOk="0" h="42397" w="42378">
                  <a:moveTo>
                    <a:pt x="168" y="1"/>
                  </a:moveTo>
                  <a:cubicBezTo>
                    <a:pt x="94" y="57"/>
                    <a:pt x="57" y="94"/>
                    <a:pt x="1" y="168"/>
                  </a:cubicBezTo>
                  <a:lnTo>
                    <a:pt x="42229" y="42396"/>
                  </a:lnTo>
                  <a:cubicBezTo>
                    <a:pt x="42247" y="42322"/>
                    <a:pt x="42303" y="42247"/>
                    <a:pt x="42378" y="42210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7"/>
            <p:cNvSpPr/>
            <p:nvPr/>
          </p:nvSpPr>
          <p:spPr>
            <a:xfrm>
              <a:off x="914698" y="336791"/>
              <a:ext cx="1382025" cy="1382611"/>
            </a:xfrm>
            <a:custGeom>
              <a:rect b="b" l="l" r="r" t="t"/>
              <a:pathLst>
                <a:path extrusionOk="0" h="42470" w="42452">
                  <a:moveTo>
                    <a:pt x="168" y="0"/>
                  </a:moveTo>
                  <a:lnTo>
                    <a:pt x="1" y="168"/>
                  </a:lnTo>
                  <a:lnTo>
                    <a:pt x="42303" y="42470"/>
                  </a:lnTo>
                  <a:cubicBezTo>
                    <a:pt x="42340" y="42395"/>
                    <a:pt x="42415" y="42340"/>
                    <a:pt x="42452" y="42284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7"/>
            <p:cNvSpPr/>
            <p:nvPr/>
          </p:nvSpPr>
          <p:spPr>
            <a:xfrm>
              <a:off x="877130" y="375564"/>
              <a:ext cx="1381439" cy="1380820"/>
            </a:xfrm>
            <a:custGeom>
              <a:rect b="b" l="l" r="r" t="t"/>
              <a:pathLst>
                <a:path extrusionOk="0" h="42415" w="42434">
                  <a:moveTo>
                    <a:pt x="150" y="0"/>
                  </a:moveTo>
                  <a:lnTo>
                    <a:pt x="1" y="168"/>
                  </a:lnTo>
                  <a:lnTo>
                    <a:pt x="42247" y="42414"/>
                  </a:lnTo>
                  <a:cubicBezTo>
                    <a:pt x="42303" y="42358"/>
                    <a:pt x="42359" y="42321"/>
                    <a:pt x="42433" y="42247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7"/>
            <p:cNvSpPr/>
            <p:nvPr/>
          </p:nvSpPr>
          <p:spPr>
            <a:xfrm>
              <a:off x="842003" y="416746"/>
              <a:ext cx="1375351" cy="1374765"/>
            </a:xfrm>
            <a:custGeom>
              <a:rect b="b" l="l" r="r" t="t"/>
              <a:pathLst>
                <a:path extrusionOk="0" h="42229" w="42247">
                  <a:moveTo>
                    <a:pt x="149" y="1"/>
                  </a:moveTo>
                  <a:cubicBezTo>
                    <a:pt x="93" y="56"/>
                    <a:pt x="56" y="112"/>
                    <a:pt x="0" y="187"/>
                  </a:cubicBezTo>
                  <a:lnTo>
                    <a:pt x="42061" y="42228"/>
                  </a:lnTo>
                  <a:cubicBezTo>
                    <a:pt x="42117" y="42191"/>
                    <a:pt x="42172" y="42154"/>
                    <a:pt x="42247" y="42098"/>
                  </a:cubicBezTo>
                  <a:lnTo>
                    <a:pt x="149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7"/>
            <p:cNvSpPr/>
            <p:nvPr/>
          </p:nvSpPr>
          <p:spPr>
            <a:xfrm>
              <a:off x="808666" y="459751"/>
              <a:ext cx="1365682" cy="1365682"/>
            </a:xfrm>
            <a:custGeom>
              <a:rect b="b" l="l" r="r" t="t"/>
              <a:pathLst>
                <a:path extrusionOk="0" h="41950" w="41950">
                  <a:moveTo>
                    <a:pt x="150" y="1"/>
                  </a:moveTo>
                  <a:cubicBezTo>
                    <a:pt x="94" y="75"/>
                    <a:pt x="57" y="113"/>
                    <a:pt x="1" y="187"/>
                  </a:cubicBezTo>
                  <a:lnTo>
                    <a:pt x="41763" y="41950"/>
                  </a:lnTo>
                  <a:cubicBezTo>
                    <a:pt x="41801" y="41894"/>
                    <a:pt x="41875" y="41838"/>
                    <a:pt x="41950" y="41801"/>
                  </a:cubicBezTo>
                  <a:lnTo>
                    <a:pt x="150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7"/>
            <p:cNvSpPr/>
            <p:nvPr/>
          </p:nvSpPr>
          <p:spPr>
            <a:xfrm>
              <a:off x="777186" y="505198"/>
              <a:ext cx="1351716" cy="1351749"/>
            </a:xfrm>
            <a:custGeom>
              <a:rect b="b" l="l" r="r" t="t"/>
              <a:pathLst>
                <a:path extrusionOk="0" h="41522" w="41521">
                  <a:moveTo>
                    <a:pt x="130" y="1"/>
                  </a:moveTo>
                  <a:lnTo>
                    <a:pt x="0" y="206"/>
                  </a:lnTo>
                  <a:lnTo>
                    <a:pt x="41316" y="41521"/>
                  </a:lnTo>
                  <a:cubicBezTo>
                    <a:pt x="41372" y="41447"/>
                    <a:pt x="41446" y="41410"/>
                    <a:pt x="41521" y="41354"/>
                  </a:cubicBezTo>
                  <a:lnTo>
                    <a:pt x="130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7"/>
            <p:cNvSpPr/>
            <p:nvPr/>
          </p:nvSpPr>
          <p:spPr>
            <a:xfrm>
              <a:off x="748700" y="553087"/>
              <a:ext cx="1332346" cy="1331727"/>
            </a:xfrm>
            <a:custGeom>
              <a:rect b="b" l="l" r="r" t="t"/>
              <a:pathLst>
                <a:path extrusionOk="0" h="40907" w="40926">
                  <a:moveTo>
                    <a:pt x="131" y="0"/>
                  </a:moveTo>
                  <a:cubicBezTo>
                    <a:pt x="75" y="56"/>
                    <a:pt x="56" y="130"/>
                    <a:pt x="0" y="205"/>
                  </a:cubicBezTo>
                  <a:lnTo>
                    <a:pt x="40721" y="40907"/>
                  </a:lnTo>
                  <a:cubicBezTo>
                    <a:pt x="40795" y="40869"/>
                    <a:pt x="40851" y="40813"/>
                    <a:pt x="40925" y="40795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7"/>
            <p:cNvSpPr/>
            <p:nvPr/>
          </p:nvSpPr>
          <p:spPr>
            <a:xfrm>
              <a:off x="722656" y="602766"/>
              <a:ext cx="1308711" cy="1308092"/>
            </a:xfrm>
            <a:custGeom>
              <a:rect b="b" l="l" r="r" t="t"/>
              <a:pathLst>
                <a:path extrusionOk="0" h="40181" w="40200">
                  <a:moveTo>
                    <a:pt x="112" y="0"/>
                  </a:moveTo>
                  <a:cubicBezTo>
                    <a:pt x="56" y="75"/>
                    <a:pt x="37" y="149"/>
                    <a:pt x="0" y="205"/>
                  </a:cubicBezTo>
                  <a:lnTo>
                    <a:pt x="39957" y="40181"/>
                  </a:lnTo>
                  <a:cubicBezTo>
                    <a:pt x="40032" y="40162"/>
                    <a:pt x="40125" y="40125"/>
                    <a:pt x="40199" y="40088"/>
                  </a:cubicBezTo>
                  <a:lnTo>
                    <a:pt x="112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7"/>
            <p:cNvSpPr/>
            <p:nvPr/>
          </p:nvSpPr>
          <p:spPr>
            <a:xfrm>
              <a:off x="699021" y="654854"/>
              <a:ext cx="1279021" cy="1280258"/>
            </a:xfrm>
            <a:custGeom>
              <a:rect b="b" l="l" r="r" t="t"/>
              <a:pathLst>
                <a:path extrusionOk="0" h="39326" w="39288">
                  <a:moveTo>
                    <a:pt x="93" y="1"/>
                  </a:moveTo>
                  <a:cubicBezTo>
                    <a:pt x="75" y="75"/>
                    <a:pt x="19" y="168"/>
                    <a:pt x="0" y="243"/>
                  </a:cubicBezTo>
                  <a:lnTo>
                    <a:pt x="39083" y="39325"/>
                  </a:lnTo>
                  <a:cubicBezTo>
                    <a:pt x="39157" y="39307"/>
                    <a:pt x="39213" y="39251"/>
                    <a:pt x="39288" y="3923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7"/>
            <p:cNvSpPr/>
            <p:nvPr/>
          </p:nvSpPr>
          <p:spPr>
            <a:xfrm>
              <a:off x="677209" y="710588"/>
              <a:ext cx="1245717" cy="1245099"/>
            </a:xfrm>
            <a:custGeom>
              <a:rect b="b" l="l" r="r" t="t"/>
              <a:pathLst>
                <a:path extrusionOk="0" h="38246" w="38265">
                  <a:moveTo>
                    <a:pt x="93" y="1"/>
                  </a:moveTo>
                  <a:cubicBezTo>
                    <a:pt x="56" y="57"/>
                    <a:pt x="37" y="150"/>
                    <a:pt x="0" y="224"/>
                  </a:cubicBezTo>
                  <a:lnTo>
                    <a:pt x="38003" y="38246"/>
                  </a:lnTo>
                  <a:cubicBezTo>
                    <a:pt x="38097" y="38246"/>
                    <a:pt x="38190" y="38190"/>
                    <a:pt x="38264" y="3817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7"/>
            <p:cNvSpPr/>
            <p:nvPr/>
          </p:nvSpPr>
          <p:spPr>
            <a:xfrm>
              <a:off x="659630" y="768764"/>
              <a:ext cx="1205707" cy="1205707"/>
            </a:xfrm>
            <a:custGeom>
              <a:rect b="b" l="l" r="r" t="t"/>
              <a:pathLst>
                <a:path extrusionOk="0" h="37036" w="37036">
                  <a:moveTo>
                    <a:pt x="75" y="0"/>
                  </a:moveTo>
                  <a:cubicBezTo>
                    <a:pt x="38" y="94"/>
                    <a:pt x="19" y="168"/>
                    <a:pt x="1" y="261"/>
                  </a:cubicBezTo>
                  <a:lnTo>
                    <a:pt x="36775" y="37036"/>
                  </a:lnTo>
                  <a:cubicBezTo>
                    <a:pt x="36850" y="37017"/>
                    <a:pt x="36943" y="36980"/>
                    <a:pt x="37036" y="36961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7"/>
            <p:cNvSpPr/>
            <p:nvPr/>
          </p:nvSpPr>
          <p:spPr>
            <a:xfrm>
              <a:off x="644492" y="829967"/>
              <a:ext cx="1158470" cy="1159056"/>
            </a:xfrm>
            <a:custGeom>
              <a:rect b="b" l="l" r="r" t="t"/>
              <a:pathLst>
                <a:path extrusionOk="0" h="35603" w="35585">
                  <a:moveTo>
                    <a:pt x="75" y="0"/>
                  </a:moveTo>
                  <a:lnTo>
                    <a:pt x="0" y="279"/>
                  </a:lnTo>
                  <a:lnTo>
                    <a:pt x="35342" y="35603"/>
                  </a:lnTo>
                  <a:cubicBezTo>
                    <a:pt x="35417" y="35603"/>
                    <a:pt x="35528" y="35565"/>
                    <a:pt x="35584" y="35547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7"/>
            <p:cNvSpPr/>
            <p:nvPr/>
          </p:nvSpPr>
          <p:spPr>
            <a:xfrm>
              <a:off x="632967" y="895402"/>
              <a:ext cx="1105763" cy="1103907"/>
            </a:xfrm>
            <a:custGeom>
              <a:rect b="b" l="l" r="r" t="t"/>
              <a:pathLst>
                <a:path extrusionOk="0" h="33909" w="33966">
                  <a:moveTo>
                    <a:pt x="56" y="0"/>
                  </a:moveTo>
                  <a:cubicBezTo>
                    <a:pt x="19" y="93"/>
                    <a:pt x="19" y="186"/>
                    <a:pt x="1" y="279"/>
                  </a:cubicBezTo>
                  <a:lnTo>
                    <a:pt x="33649" y="33909"/>
                  </a:lnTo>
                  <a:cubicBezTo>
                    <a:pt x="33761" y="33909"/>
                    <a:pt x="33854" y="33909"/>
                    <a:pt x="33965" y="33890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7"/>
            <p:cNvSpPr/>
            <p:nvPr/>
          </p:nvSpPr>
          <p:spPr>
            <a:xfrm>
              <a:off x="626293" y="963866"/>
              <a:ext cx="1042769" cy="1042672"/>
            </a:xfrm>
            <a:custGeom>
              <a:rect b="b" l="l" r="r" t="t"/>
              <a:pathLst>
                <a:path extrusionOk="0" h="32028" w="32031">
                  <a:moveTo>
                    <a:pt x="20" y="0"/>
                  </a:moveTo>
                  <a:cubicBezTo>
                    <a:pt x="20" y="93"/>
                    <a:pt x="1" y="223"/>
                    <a:pt x="1" y="317"/>
                  </a:cubicBezTo>
                  <a:lnTo>
                    <a:pt x="31714" y="32011"/>
                  </a:lnTo>
                  <a:cubicBezTo>
                    <a:pt x="31751" y="32023"/>
                    <a:pt x="31788" y="32027"/>
                    <a:pt x="31825" y="32027"/>
                  </a:cubicBezTo>
                  <a:cubicBezTo>
                    <a:pt x="31898" y="32027"/>
                    <a:pt x="31968" y="32011"/>
                    <a:pt x="32030" y="32011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7"/>
            <p:cNvSpPr/>
            <p:nvPr/>
          </p:nvSpPr>
          <p:spPr>
            <a:xfrm>
              <a:off x="624503" y="1038384"/>
              <a:ext cx="970627" cy="970041"/>
            </a:xfrm>
            <a:custGeom>
              <a:rect b="b" l="l" r="r" t="t"/>
              <a:pathLst>
                <a:path extrusionOk="0" h="29797" w="29815">
                  <a:moveTo>
                    <a:pt x="0" y="0"/>
                  </a:moveTo>
                  <a:lnTo>
                    <a:pt x="0" y="317"/>
                  </a:lnTo>
                  <a:lnTo>
                    <a:pt x="29480" y="29796"/>
                  </a:lnTo>
                  <a:lnTo>
                    <a:pt x="29815" y="29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7"/>
            <p:cNvSpPr/>
            <p:nvPr/>
          </p:nvSpPr>
          <p:spPr>
            <a:xfrm>
              <a:off x="628116" y="1118339"/>
              <a:ext cx="886440" cy="886440"/>
            </a:xfrm>
            <a:custGeom>
              <a:rect b="b" l="l" r="r" t="t"/>
              <a:pathLst>
                <a:path extrusionOk="0" h="27229" w="27229">
                  <a:moveTo>
                    <a:pt x="1" y="1"/>
                  </a:moveTo>
                  <a:lnTo>
                    <a:pt x="1" y="1"/>
                  </a:lnTo>
                  <a:cubicBezTo>
                    <a:pt x="19" y="150"/>
                    <a:pt x="38" y="261"/>
                    <a:pt x="38" y="373"/>
                  </a:cubicBezTo>
                  <a:lnTo>
                    <a:pt x="26856" y="27210"/>
                  </a:lnTo>
                  <a:cubicBezTo>
                    <a:pt x="26968" y="27228"/>
                    <a:pt x="27079" y="27228"/>
                    <a:pt x="27228" y="2722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7"/>
            <p:cNvSpPr/>
            <p:nvPr/>
          </p:nvSpPr>
          <p:spPr>
            <a:xfrm>
              <a:off x="639641" y="1207410"/>
              <a:ext cx="786464" cy="785845"/>
            </a:xfrm>
            <a:custGeom>
              <a:rect b="b" l="l" r="r" t="t"/>
              <a:pathLst>
                <a:path extrusionOk="0" h="24139" w="24158">
                  <a:moveTo>
                    <a:pt x="0" y="1"/>
                  </a:moveTo>
                  <a:lnTo>
                    <a:pt x="0" y="1"/>
                  </a:lnTo>
                  <a:cubicBezTo>
                    <a:pt x="38" y="131"/>
                    <a:pt x="56" y="280"/>
                    <a:pt x="75" y="392"/>
                  </a:cubicBezTo>
                  <a:lnTo>
                    <a:pt x="23766" y="24064"/>
                  </a:lnTo>
                  <a:cubicBezTo>
                    <a:pt x="23897" y="24102"/>
                    <a:pt x="24046" y="24120"/>
                    <a:pt x="24157" y="241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7"/>
            <p:cNvSpPr/>
            <p:nvPr/>
          </p:nvSpPr>
          <p:spPr>
            <a:xfrm>
              <a:off x="663276" y="1306767"/>
              <a:ext cx="662852" cy="662885"/>
            </a:xfrm>
            <a:custGeom>
              <a:rect b="b" l="l" r="r" t="t"/>
              <a:pathLst>
                <a:path extrusionOk="0" h="20362" w="20361">
                  <a:moveTo>
                    <a:pt x="0" y="1"/>
                  </a:moveTo>
                  <a:lnTo>
                    <a:pt x="0" y="1"/>
                  </a:lnTo>
                  <a:cubicBezTo>
                    <a:pt x="56" y="168"/>
                    <a:pt x="93" y="336"/>
                    <a:pt x="130" y="466"/>
                  </a:cubicBezTo>
                  <a:lnTo>
                    <a:pt x="19895" y="20231"/>
                  </a:lnTo>
                  <a:cubicBezTo>
                    <a:pt x="20063" y="20268"/>
                    <a:pt x="20193" y="20324"/>
                    <a:pt x="20360" y="2036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7"/>
            <p:cNvSpPr/>
            <p:nvPr/>
          </p:nvSpPr>
          <p:spPr>
            <a:xfrm>
              <a:off x="706899" y="1427970"/>
              <a:ext cx="498645" cy="498645"/>
            </a:xfrm>
            <a:custGeom>
              <a:rect b="b" l="l" r="r" t="t"/>
              <a:pathLst>
                <a:path extrusionOk="0" h="15317" w="15317">
                  <a:moveTo>
                    <a:pt x="0" y="0"/>
                  </a:moveTo>
                  <a:lnTo>
                    <a:pt x="0" y="0"/>
                  </a:lnTo>
                  <a:cubicBezTo>
                    <a:pt x="112" y="205"/>
                    <a:pt x="186" y="409"/>
                    <a:pt x="298" y="614"/>
                  </a:cubicBezTo>
                  <a:lnTo>
                    <a:pt x="14721" y="15038"/>
                  </a:lnTo>
                  <a:cubicBezTo>
                    <a:pt x="14926" y="15131"/>
                    <a:pt x="15112" y="15224"/>
                    <a:pt x="15317" y="153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7"/>
            <p:cNvSpPr/>
            <p:nvPr/>
          </p:nvSpPr>
          <p:spPr>
            <a:xfrm>
              <a:off x="811694" y="1609106"/>
              <a:ext cx="211510" cy="211477"/>
            </a:xfrm>
            <a:custGeom>
              <a:rect b="b" l="l" r="r" t="t"/>
              <a:pathLst>
                <a:path extrusionOk="0" h="6496" w="6497">
                  <a:moveTo>
                    <a:pt x="1" y="1"/>
                  </a:moveTo>
                  <a:cubicBezTo>
                    <a:pt x="392" y="540"/>
                    <a:pt x="801" y="1061"/>
                    <a:pt x="1211" y="1545"/>
                  </a:cubicBezTo>
                  <a:lnTo>
                    <a:pt x="4989" y="5305"/>
                  </a:lnTo>
                  <a:cubicBezTo>
                    <a:pt x="5472" y="5733"/>
                    <a:pt x="5975" y="6124"/>
                    <a:pt x="6496" y="64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0" name="Google Shape;790;p27"/>
          <p:cNvSpPr/>
          <p:nvPr/>
        </p:nvSpPr>
        <p:spPr>
          <a:xfrm flipH="1" rot="10800000">
            <a:off x="-208700" y="-395082"/>
            <a:ext cx="9561417" cy="1192382"/>
          </a:xfrm>
          <a:custGeom>
            <a:rect b="b" l="l" r="r" t="t"/>
            <a:pathLst>
              <a:path extrusionOk="0" h="54335" w="164916">
                <a:moveTo>
                  <a:pt x="37882" y="1"/>
                </a:moveTo>
                <a:cubicBezTo>
                  <a:pt x="35111" y="1"/>
                  <a:pt x="32343" y="342"/>
                  <a:pt x="29655" y="963"/>
                </a:cubicBezTo>
                <a:cubicBezTo>
                  <a:pt x="25219" y="1997"/>
                  <a:pt x="20816" y="3498"/>
                  <a:pt x="16913" y="5900"/>
                </a:cubicBezTo>
                <a:cubicBezTo>
                  <a:pt x="16513" y="6134"/>
                  <a:pt x="16079" y="6434"/>
                  <a:pt x="15679" y="6667"/>
                </a:cubicBezTo>
                <a:cubicBezTo>
                  <a:pt x="12376" y="8802"/>
                  <a:pt x="9508" y="11471"/>
                  <a:pt x="6505" y="13939"/>
                </a:cubicBezTo>
                <a:cubicBezTo>
                  <a:pt x="1" y="19276"/>
                  <a:pt x="4771" y="48697"/>
                  <a:pt x="6105" y="48797"/>
                </a:cubicBezTo>
                <a:cubicBezTo>
                  <a:pt x="8868" y="48982"/>
                  <a:pt x="11654" y="49062"/>
                  <a:pt x="14458" y="49062"/>
                </a:cubicBezTo>
                <a:cubicBezTo>
                  <a:pt x="33634" y="49062"/>
                  <a:pt x="53616" y="45301"/>
                  <a:pt x="72686" y="45301"/>
                </a:cubicBezTo>
                <a:cubicBezTo>
                  <a:pt x="74047" y="45301"/>
                  <a:pt x="75404" y="45321"/>
                  <a:pt x="76756" y="45362"/>
                </a:cubicBezTo>
                <a:cubicBezTo>
                  <a:pt x="80492" y="45462"/>
                  <a:pt x="80959" y="54201"/>
                  <a:pt x="84728" y="54335"/>
                </a:cubicBezTo>
                <a:lnTo>
                  <a:pt x="106777" y="45929"/>
                </a:lnTo>
                <a:cubicBezTo>
                  <a:pt x="106777" y="45929"/>
                  <a:pt x="144304" y="52200"/>
                  <a:pt x="159648" y="52667"/>
                </a:cubicBezTo>
                <a:cubicBezTo>
                  <a:pt x="159663" y="52667"/>
                  <a:pt x="159679" y="52668"/>
                  <a:pt x="159694" y="52668"/>
                </a:cubicBezTo>
                <a:cubicBezTo>
                  <a:pt x="164190" y="52668"/>
                  <a:pt x="164915" y="28148"/>
                  <a:pt x="163951" y="27649"/>
                </a:cubicBezTo>
                <a:cubicBezTo>
                  <a:pt x="154077" y="22746"/>
                  <a:pt x="143770" y="18643"/>
                  <a:pt x="133162" y="15440"/>
                </a:cubicBezTo>
                <a:cubicBezTo>
                  <a:pt x="129579" y="14340"/>
                  <a:pt x="125839" y="13337"/>
                  <a:pt x="122122" y="13337"/>
                </a:cubicBezTo>
                <a:cubicBezTo>
                  <a:pt x="120995" y="13337"/>
                  <a:pt x="119870" y="13429"/>
                  <a:pt x="118752" y="13639"/>
                </a:cubicBezTo>
                <a:cubicBezTo>
                  <a:pt x="115450" y="14273"/>
                  <a:pt x="112414" y="15907"/>
                  <a:pt x="109412" y="17475"/>
                </a:cubicBezTo>
                <a:cubicBezTo>
                  <a:pt x="105443" y="19610"/>
                  <a:pt x="101540" y="21678"/>
                  <a:pt x="97570" y="23813"/>
                </a:cubicBezTo>
                <a:cubicBezTo>
                  <a:pt x="95436" y="24947"/>
                  <a:pt x="93201" y="26115"/>
                  <a:pt x="90766" y="26115"/>
                </a:cubicBezTo>
                <a:cubicBezTo>
                  <a:pt x="89398" y="26115"/>
                  <a:pt x="88030" y="25748"/>
                  <a:pt x="86729" y="25281"/>
                </a:cubicBezTo>
                <a:cubicBezTo>
                  <a:pt x="71285" y="19810"/>
                  <a:pt x="60677" y="4266"/>
                  <a:pt x="44699" y="730"/>
                </a:cubicBezTo>
                <a:cubicBezTo>
                  <a:pt x="42453" y="232"/>
                  <a:pt x="40167" y="1"/>
                  <a:pt x="37882" y="1"/>
                </a:cubicBezTo>
                <a:close/>
              </a:path>
            </a:pathLst>
          </a:custGeom>
          <a:solidFill>
            <a:srgbClr val="F3E1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27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792" name="Google Shape;792;p27"/>
          <p:cNvSpPr txBox="1"/>
          <p:nvPr>
            <p:ph hasCustomPrompt="1" idx="4" type="title"/>
          </p:nvPr>
        </p:nvSpPr>
        <p:spPr>
          <a:xfrm>
            <a:off x="5875125" y="1789175"/>
            <a:ext cx="2630700" cy="107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3" name="Google Shape;793;p27"/>
          <p:cNvSpPr txBox="1"/>
          <p:nvPr>
            <p:ph hasCustomPrompt="1" idx="5" type="title"/>
          </p:nvPr>
        </p:nvSpPr>
        <p:spPr>
          <a:xfrm flipH="1">
            <a:off x="638175" y="1789175"/>
            <a:ext cx="2630700" cy="107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4" name="Google Shape;794;p27"/>
          <p:cNvSpPr txBox="1"/>
          <p:nvPr>
            <p:ph hasCustomPrompt="1" idx="6" type="title"/>
          </p:nvPr>
        </p:nvSpPr>
        <p:spPr>
          <a:xfrm>
            <a:off x="3256650" y="2781375"/>
            <a:ext cx="2630700" cy="107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10">
    <p:bg>
      <p:bgPr>
        <a:solidFill>
          <a:schemeClr val="lt2"/>
        </a:solidFill>
      </p:bgPr>
    </p:bg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8"/>
          <p:cNvSpPr/>
          <p:nvPr/>
        </p:nvSpPr>
        <p:spPr>
          <a:xfrm flipH="1">
            <a:off x="-2038145" y="3387525"/>
            <a:ext cx="11353595" cy="2257201"/>
          </a:xfrm>
          <a:custGeom>
            <a:rect b="b" l="l" r="r" t="t"/>
            <a:pathLst>
              <a:path extrusionOk="0" h="69335" w="203789">
                <a:moveTo>
                  <a:pt x="172317" y="1"/>
                </a:moveTo>
                <a:cubicBezTo>
                  <a:pt x="159938" y="1"/>
                  <a:pt x="151290" y="8761"/>
                  <a:pt x="153912" y="26325"/>
                </a:cubicBezTo>
                <a:cubicBezTo>
                  <a:pt x="155535" y="37128"/>
                  <a:pt x="149594" y="41109"/>
                  <a:pt x="141160" y="41109"/>
                </a:cubicBezTo>
                <a:cubicBezTo>
                  <a:pt x="133061" y="41109"/>
                  <a:pt x="122662" y="37438"/>
                  <a:pt x="114457" y="32615"/>
                </a:cubicBezTo>
                <a:cubicBezTo>
                  <a:pt x="108557" y="29147"/>
                  <a:pt x="102960" y="27661"/>
                  <a:pt x="97863" y="27661"/>
                </a:cubicBezTo>
                <a:cubicBezTo>
                  <a:pt x="88491" y="27661"/>
                  <a:pt x="80813" y="32688"/>
                  <a:pt x="76063" y="39668"/>
                </a:cubicBezTo>
                <a:cubicBezTo>
                  <a:pt x="72714" y="44612"/>
                  <a:pt x="66870" y="47709"/>
                  <a:pt x="60247" y="47709"/>
                </a:cubicBezTo>
                <a:cubicBezTo>
                  <a:pt x="52407" y="47709"/>
                  <a:pt x="43474" y="43369"/>
                  <a:pt x="36292" y="32615"/>
                </a:cubicBezTo>
                <a:cubicBezTo>
                  <a:pt x="30414" y="23820"/>
                  <a:pt x="22624" y="21370"/>
                  <a:pt x="15768" y="21370"/>
                </a:cubicBezTo>
                <a:cubicBezTo>
                  <a:pt x="7145" y="21370"/>
                  <a:pt x="1" y="25245"/>
                  <a:pt x="1" y="25245"/>
                </a:cubicBezTo>
                <a:lnTo>
                  <a:pt x="1" y="69334"/>
                </a:lnTo>
                <a:lnTo>
                  <a:pt x="203789" y="69334"/>
                </a:lnTo>
                <a:lnTo>
                  <a:pt x="203789" y="14209"/>
                </a:lnTo>
                <a:cubicBezTo>
                  <a:pt x="203789" y="14209"/>
                  <a:pt x="196810" y="5480"/>
                  <a:pt x="180414" y="1126"/>
                </a:cubicBezTo>
                <a:cubicBezTo>
                  <a:pt x="177599" y="376"/>
                  <a:pt x="174878" y="1"/>
                  <a:pt x="17231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28"/>
          <p:cNvSpPr/>
          <p:nvPr/>
        </p:nvSpPr>
        <p:spPr>
          <a:xfrm flipH="1">
            <a:off x="6372209" y="1103713"/>
            <a:ext cx="880675" cy="222875"/>
          </a:xfrm>
          <a:custGeom>
            <a:rect b="b" l="l" r="r" t="t"/>
            <a:pathLst>
              <a:path extrusionOk="0" h="8915" w="35227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28"/>
          <p:cNvSpPr/>
          <p:nvPr/>
        </p:nvSpPr>
        <p:spPr>
          <a:xfrm flipH="1">
            <a:off x="1600634" y="3594026"/>
            <a:ext cx="880675" cy="222875"/>
          </a:xfrm>
          <a:custGeom>
            <a:rect b="b" l="l" r="r" t="t"/>
            <a:pathLst>
              <a:path extrusionOk="0" h="8915" w="35227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9" name="Google Shape;799;p28"/>
          <p:cNvGrpSpPr/>
          <p:nvPr/>
        </p:nvGrpSpPr>
        <p:grpSpPr>
          <a:xfrm rot="10800000">
            <a:off x="540012" y="-383099"/>
            <a:ext cx="1947310" cy="1947310"/>
            <a:chOff x="624503" y="61115"/>
            <a:chExt cx="1947310" cy="1947310"/>
          </a:xfrm>
        </p:grpSpPr>
        <p:sp>
          <p:nvSpPr>
            <p:cNvPr id="800" name="Google Shape;800;p28"/>
            <p:cNvSpPr/>
            <p:nvPr/>
          </p:nvSpPr>
          <p:spPr>
            <a:xfrm>
              <a:off x="2048296" y="171379"/>
              <a:ext cx="413839" cy="413221"/>
            </a:xfrm>
            <a:custGeom>
              <a:rect b="b" l="l" r="r" t="t"/>
              <a:pathLst>
                <a:path extrusionOk="0" h="12693" w="12712">
                  <a:moveTo>
                    <a:pt x="0" y="0"/>
                  </a:moveTo>
                  <a:lnTo>
                    <a:pt x="12712" y="12693"/>
                  </a:lnTo>
                  <a:cubicBezTo>
                    <a:pt x="12600" y="12469"/>
                    <a:pt x="12451" y="12228"/>
                    <a:pt x="12339" y="12004"/>
                  </a:cubicBezTo>
                  <a:lnTo>
                    <a:pt x="726" y="391"/>
                  </a:lnTo>
                  <a:cubicBezTo>
                    <a:pt x="503" y="242"/>
                    <a:pt x="261" y="13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8"/>
            <p:cNvSpPr/>
            <p:nvPr/>
          </p:nvSpPr>
          <p:spPr>
            <a:xfrm>
              <a:off x="1913778" y="112617"/>
              <a:ext cx="605914" cy="605881"/>
            </a:xfrm>
            <a:custGeom>
              <a:rect b="b" l="l" r="r" t="t"/>
              <a:pathLst>
                <a:path extrusionOk="0" h="18611" w="18612">
                  <a:moveTo>
                    <a:pt x="1" y="0"/>
                  </a:moveTo>
                  <a:lnTo>
                    <a:pt x="18612" y="18611"/>
                  </a:lnTo>
                  <a:cubicBezTo>
                    <a:pt x="18556" y="18481"/>
                    <a:pt x="18500" y="18313"/>
                    <a:pt x="18444" y="18127"/>
                  </a:cubicBezTo>
                  <a:lnTo>
                    <a:pt x="503" y="186"/>
                  </a:lnTo>
                  <a:cubicBezTo>
                    <a:pt x="354" y="130"/>
                    <a:pt x="150" y="7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8"/>
            <p:cNvSpPr/>
            <p:nvPr/>
          </p:nvSpPr>
          <p:spPr>
            <a:xfrm>
              <a:off x="1807747" y="84132"/>
              <a:ext cx="742254" cy="742221"/>
            </a:xfrm>
            <a:custGeom>
              <a:rect b="b" l="l" r="r" t="t"/>
              <a:pathLst>
                <a:path extrusionOk="0" h="22799" w="22800">
                  <a:moveTo>
                    <a:pt x="1" y="0"/>
                  </a:moveTo>
                  <a:lnTo>
                    <a:pt x="22799" y="22799"/>
                  </a:lnTo>
                  <a:cubicBezTo>
                    <a:pt x="22743" y="22650"/>
                    <a:pt x="22725" y="22519"/>
                    <a:pt x="22706" y="22370"/>
                  </a:cubicBezTo>
                  <a:lnTo>
                    <a:pt x="410" y="93"/>
                  </a:lnTo>
                  <a:cubicBezTo>
                    <a:pt x="280" y="75"/>
                    <a:pt x="131" y="19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8"/>
            <p:cNvSpPr/>
            <p:nvPr/>
          </p:nvSpPr>
          <p:spPr>
            <a:xfrm>
              <a:off x="1715063" y="68375"/>
              <a:ext cx="850076" cy="849458"/>
            </a:xfrm>
            <a:custGeom>
              <a:rect b="b" l="l" r="r" t="t"/>
              <a:pathLst>
                <a:path extrusionOk="0" h="26093" w="26112">
                  <a:moveTo>
                    <a:pt x="1" y="0"/>
                  </a:moveTo>
                  <a:lnTo>
                    <a:pt x="26111" y="26093"/>
                  </a:lnTo>
                  <a:cubicBezTo>
                    <a:pt x="26111" y="25981"/>
                    <a:pt x="26093" y="25869"/>
                    <a:pt x="26056" y="25739"/>
                  </a:cubicBezTo>
                  <a:lnTo>
                    <a:pt x="373" y="38"/>
                  </a:lnTo>
                  <a:cubicBezTo>
                    <a:pt x="261" y="19"/>
                    <a:pt x="131" y="19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8"/>
            <p:cNvSpPr/>
            <p:nvPr/>
          </p:nvSpPr>
          <p:spPr>
            <a:xfrm>
              <a:off x="1632047" y="61115"/>
              <a:ext cx="939147" cy="939114"/>
            </a:xfrm>
            <a:custGeom>
              <a:rect b="b" l="l" r="r" t="t"/>
              <a:pathLst>
                <a:path extrusionOk="0" h="28847" w="28848">
                  <a:moveTo>
                    <a:pt x="1" y="0"/>
                  </a:moveTo>
                  <a:lnTo>
                    <a:pt x="28848" y="28847"/>
                  </a:lnTo>
                  <a:lnTo>
                    <a:pt x="28848" y="28549"/>
                  </a:lnTo>
                  <a:lnTo>
                    <a:pt x="354" y="37"/>
                  </a:lnTo>
                  <a:cubicBezTo>
                    <a:pt x="224" y="37"/>
                    <a:pt x="113" y="3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8"/>
            <p:cNvSpPr/>
            <p:nvPr/>
          </p:nvSpPr>
          <p:spPr>
            <a:xfrm>
              <a:off x="1555706" y="62320"/>
              <a:ext cx="1016107" cy="1016074"/>
            </a:xfrm>
            <a:custGeom>
              <a:rect b="b" l="l" r="r" t="t"/>
              <a:pathLst>
                <a:path extrusionOk="0" h="31211" w="31212">
                  <a:moveTo>
                    <a:pt x="317" y="0"/>
                  </a:moveTo>
                  <a:cubicBezTo>
                    <a:pt x="206" y="0"/>
                    <a:pt x="113" y="0"/>
                    <a:pt x="1" y="19"/>
                  </a:cubicBezTo>
                  <a:lnTo>
                    <a:pt x="31193" y="31211"/>
                  </a:lnTo>
                  <a:cubicBezTo>
                    <a:pt x="31193" y="31099"/>
                    <a:pt x="31211" y="30987"/>
                    <a:pt x="31211" y="30894"/>
                  </a:cubicBezTo>
                  <a:lnTo>
                    <a:pt x="317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8"/>
            <p:cNvSpPr/>
            <p:nvPr/>
          </p:nvSpPr>
          <p:spPr>
            <a:xfrm>
              <a:off x="1484215" y="66552"/>
              <a:ext cx="1082128" cy="1081510"/>
            </a:xfrm>
            <a:custGeom>
              <a:rect b="b" l="l" r="r" t="t"/>
              <a:pathLst>
                <a:path extrusionOk="0" h="33221" w="33240">
                  <a:moveTo>
                    <a:pt x="299" y="1"/>
                  </a:moveTo>
                  <a:cubicBezTo>
                    <a:pt x="206" y="1"/>
                    <a:pt x="112" y="19"/>
                    <a:pt x="1" y="19"/>
                  </a:cubicBezTo>
                  <a:lnTo>
                    <a:pt x="33202" y="33221"/>
                  </a:lnTo>
                  <a:cubicBezTo>
                    <a:pt x="33221" y="33146"/>
                    <a:pt x="33240" y="33053"/>
                    <a:pt x="33240" y="32942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8"/>
            <p:cNvSpPr/>
            <p:nvPr/>
          </p:nvSpPr>
          <p:spPr>
            <a:xfrm>
              <a:off x="1417575" y="76254"/>
              <a:ext cx="1139685" cy="1139067"/>
            </a:xfrm>
            <a:custGeom>
              <a:rect b="b" l="l" r="r" t="t"/>
              <a:pathLst>
                <a:path extrusionOk="0" h="34989" w="35008">
                  <a:moveTo>
                    <a:pt x="280" y="0"/>
                  </a:moveTo>
                  <a:cubicBezTo>
                    <a:pt x="187" y="38"/>
                    <a:pt x="94" y="56"/>
                    <a:pt x="1" y="56"/>
                  </a:cubicBezTo>
                  <a:lnTo>
                    <a:pt x="34952" y="34989"/>
                  </a:lnTo>
                  <a:lnTo>
                    <a:pt x="35008" y="3470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8"/>
            <p:cNvSpPr/>
            <p:nvPr/>
          </p:nvSpPr>
          <p:spPr>
            <a:xfrm>
              <a:off x="1355786" y="90187"/>
              <a:ext cx="1188160" cy="1188160"/>
            </a:xfrm>
            <a:custGeom>
              <a:rect b="b" l="l" r="r" t="t"/>
              <a:pathLst>
                <a:path extrusionOk="0" h="36497" w="36497">
                  <a:moveTo>
                    <a:pt x="242" y="0"/>
                  </a:moveTo>
                  <a:cubicBezTo>
                    <a:pt x="149" y="19"/>
                    <a:pt x="56" y="38"/>
                    <a:pt x="0" y="75"/>
                  </a:cubicBezTo>
                  <a:lnTo>
                    <a:pt x="36422" y="36496"/>
                  </a:lnTo>
                  <a:cubicBezTo>
                    <a:pt x="36440" y="36403"/>
                    <a:pt x="36477" y="36310"/>
                    <a:pt x="36496" y="36236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8"/>
            <p:cNvSpPr/>
            <p:nvPr/>
          </p:nvSpPr>
          <p:spPr>
            <a:xfrm>
              <a:off x="1295787" y="106530"/>
              <a:ext cx="1231165" cy="1230579"/>
            </a:xfrm>
            <a:custGeom>
              <a:rect b="b" l="l" r="r" t="t"/>
              <a:pathLst>
                <a:path extrusionOk="0" h="37800" w="37818">
                  <a:moveTo>
                    <a:pt x="261" y="1"/>
                  </a:moveTo>
                  <a:cubicBezTo>
                    <a:pt x="168" y="38"/>
                    <a:pt x="94" y="57"/>
                    <a:pt x="1" y="75"/>
                  </a:cubicBezTo>
                  <a:lnTo>
                    <a:pt x="37725" y="37799"/>
                  </a:lnTo>
                  <a:cubicBezTo>
                    <a:pt x="37762" y="37744"/>
                    <a:pt x="37781" y="37651"/>
                    <a:pt x="37818" y="37576"/>
                  </a:cubicBezTo>
                  <a:lnTo>
                    <a:pt x="26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8"/>
            <p:cNvSpPr/>
            <p:nvPr/>
          </p:nvSpPr>
          <p:spPr>
            <a:xfrm>
              <a:off x="1239467" y="126551"/>
              <a:ext cx="1267496" cy="1266910"/>
            </a:xfrm>
            <a:custGeom>
              <a:rect b="b" l="l" r="r" t="t"/>
              <a:pathLst>
                <a:path extrusionOk="0" h="38916" w="38934">
                  <a:moveTo>
                    <a:pt x="242" y="0"/>
                  </a:moveTo>
                  <a:cubicBezTo>
                    <a:pt x="168" y="19"/>
                    <a:pt x="75" y="75"/>
                    <a:pt x="0" y="93"/>
                  </a:cubicBezTo>
                  <a:lnTo>
                    <a:pt x="38841" y="38915"/>
                  </a:lnTo>
                  <a:cubicBezTo>
                    <a:pt x="38878" y="38841"/>
                    <a:pt x="38897" y="38785"/>
                    <a:pt x="38934" y="38710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8"/>
            <p:cNvSpPr/>
            <p:nvPr/>
          </p:nvSpPr>
          <p:spPr>
            <a:xfrm>
              <a:off x="1186142" y="148949"/>
              <a:ext cx="1297805" cy="1299042"/>
            </a:xfrm>
            <a:custGeom>
              <a:rect b="b" l="l" r="r" t="t"/>
              <a:pathLst>
                <a:path extrusionOk="0" h="39903" w="39865">
                  <a:moveTo>
                    <a:pt x="224" y="1"/>
                  </a:moveTo>
                  <a:cubicBezTo>
                    <a:pt x="149" y="38"/>
                    <a:pt x="93" y="75"/>
                    <a:pt x="0" y="131"/>
                  </a:cubicBezTo>
                  <a:lnTo>
                    <a:pt x="39772" y="39902"/>
                  </a:lnTo>
                  <a:cubicBezTo>
                    <a:pt x="39790" y="39809"/>
                    <a:pt x="39846" y="39735"/>
                    <a:pt x="39865" y="39679"/>
                  </a:cubicBezTo>
                  <a:lnTo>
                    <a:pt x="224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8"/>
            <p:cNvSpPr/>
            <p:nvPr/>
          </p:nvSpPr>
          <p:spPr>
            <a:xfrm>
              <a:off x="1135258" y="174993"/>
              <a:ext cx="1323849" cy="1323882"/>
            </a:xfrm>
            <a:custGeom>
              <a:rect b="b" l="l" r="r" t="t"/>
              <a:pathLst>
                <a:path extrusionOk="0" h="40666" w="40665">
                  <a:moveTo>
                    <a:pt x="205" y="1"/>
                  </a:moveTo>
                  <a:cubicBezTo>
                    <a:pt x="130" y="38"/>
                    <a:pt x="74" y="75"/>
                    <a:pt x="0" y="113"/>
                  </a:cubicBezTo>
                  <a:lnTo>
                    <a:pt x="40553" y="40665"/>
                  </a:lnTo>
                  <a:cubicBezTo>
                    <a:pt x="40572" y="40591"/>
                    <a:pt x="40609" y="40517"/>
                    <a:pt x="40665" y="40461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8"/>
            <p:cNvSpPr/>
            <p:nvPr/>
          </p:nvSpPr>
          <p:spPr>
            <a:xfrm>
              <a:off x="1086165" y="202893"/>
              <a:ext cx="1345075" cy="1344456"/>
            </a:xfrm>
            <a:custGeom>
              <a:rect b="b" l="l" r="r" t="t"/>
              <a:pathLst>
                <a:path extrusionOk="0" h="41298" w="41317">
                  <a:moveTo>
                    <a:pt x="205" y="0"/>
                  </a:moveTo>
                  <a:cubicBezTo>
                    <a:pt x="131" y="56"/>
                    <a:pt x="56" y="93"/>
                    <a:pt x="1" y="112"/>
                  </a:cubicBezTo>
                  <a:lnTo>
                    <a:pt x="41168" y="41297"/>
                  </a:lnTo>
                  <a:lnTo>
                    <a:pt x="41316" y="41093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8"/>
            <p:cNvSpPr/>
            <p:nvPr/>
          </p:nvSpPr>
          <p:spPr>
            <a:xfrm>
              <a:off x="1040132" y="233169"/>
              <a:ext cx="1360799" cy="1360832"/>
            </a:xfrm>
            <a:custGeom>
              <a:rect b="b" l="l" r="r" t="t"/>
              <a:pathLst>
                <a:path extrusionOk="0" h="41801" w="41800">
                  <a:moveTo>
                    <a:pt x="205" y="1"/>
                  </a:moveTo>
                  <a:cubicBezTo>
                    <a:pt x="130" y="56"/>
                    <a:pt x="56" y="94"/>
                    <a:pt x="0" y="131"/>
                  </a:cubicBezTo>
                  <a:lnTo>
                    <a:pt x="41670" y="41800"/>
                  </a:lnTo>
                  <a:cubicBezTo>
                    <a:pt x="41707" y="41707"/>
                    <a:pt x="41744" y="41651"/>
                    <a:pt x="41800" y="41596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8"/>
            <p:cNvSpPr/>
            <p:nvPr/>
          </p:nvSpPr>
          <p:spPr>
            <a:xfrm>
              <a:off x="995890" y="265268"/>
              <a:ext cx="1372323" cy="1372356"/>
            </a:xfrm>
            <a:custGeom>
              <a:rect b="b" l="l" r="r" t="t"/>
              <a:pathLst>
                <a:path extrusionOk="0" h="42155" w="42154">
                  <a:moveTo>
                    <a:pt x="187" y="1"/>
                  </a:moveTo>
                  <a:cubicBezTo>
                    <a:pt x="112" y="38"/>
                    <a:pt x="75" y="94"/>
                    <a:pt x="1" y="131"/>
                  </a:cubicBezTo>
                  <a:lnTo>
                    <a:pt x="42005" y="42154"/>
                  </a:lnTo>
                  <a:cubicBezTo>
                    <a:pt x="42061" y="42080"/>
                    <a:pt x="42098" y="42024"/>
                    <a:pt x="42154" y="41968"/>
                  </a:cubicBezTo>
                  <a:lnTo>
                    <a:pt x="187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8"/>
            <p:cNvSpPr/>
            <p:nvPr/>
          </p:nvSpPr>
          <p:spPr>
            <a:xfrm>
              <a:off x="954676" y="299809"/>
              <a:ext cx="1379616" cy="1380234"/>
            </a:xfrm>
            <a:custGeom>
              <a:rect b="b" l="l" r="r" t="t"/>
              <a:pathLst>
                <a:path extrusionOk="0" h="42397" w="42378">
                  <a:moveTo>
                    <a:pt x="168" y="1"/>
                  </a:moveTo>
                  <a:cubicBezTo>
                    <a:pt x="94" y="57"/>
                    <a:pt x="57" y="94"/>
                    <a:pt x="1" y="168"/>
                  </a:cubicBezTo>
                  <a:lnTo>
                    <a:pt x="42229" y="42396"/>
                  </a:lnTo>
                  <a:cubicBezTo>
                    <a:pt x="42247" y="42322"/>
                    <a:pt x="42303" y="42247"/>
                    <a:pt x="42378" y="42210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8"/>
            <p:cNvSpPr/>
            <p:nvPr/>
          </p:nvSpPr>
          <p:spPr>
            <a:xfrm>
              <a:off x="914698" y="336791"/>
              <a:ext cx="1382025" cy="1382611"/>
            </a:xfrm>
            <a:custGeom>
              <a:rect b="b" l="l" r="r" t="t"/>
              <a:pathLst>
                <a:path extrusionOk="0" h="42470" w="42452">
                  <a:moveTo>
                    <a:pt x="168" y="0"/>
                  </a:moveTo>
                  <a:lnTo>
                    <a:pt x="1" y="168"/>
                  </a:lnTo>
                  <a:lnTo>
                    <a:pt x="42303" y="42470"/>
                  </a:lnTo>
                  <a:cubicBezTo>
                    <a:pt x="42340" y="42395"/>
                    <a:pt x="42415" y="42340"/>
                    <a:pt x="42452" y="42284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8"/>
            <p:cNvSpPr/>
            <p:nvPr/>
          </p:nvSpPr>
          <p:spPr>
            <a:xfrm>
              <a:off x="877130" y="375564"/>
              <a:ext cx="1381439" cy="1380820"/>
            </a:xfrm>
            <a:custGeom>
              <a:rect b="b" l="l" r="r" t="t"/>
              <a:pathLst>
                <a:path extrusionOk="0" h="42415" w="42434">
                  <a:moveTo>
                    <a:pt x="150" y="0"/>
                  </a:moveTo>
                  <a:lnTo>
                    <a:pt x="1" y="168"/>
                  </a:lnTo>
                  <a:lnTo>
                    <a:pt x="42247" y="42414"/>
                  </a:lnTo>
                  <a:cubicBezTo>
                    <a:pt x="42303" y="42358"/>
                    <a:pt x="42359" y="42321"/>
                    <a:pt x="42433" y="42247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8"/>
            <p:cNvSpPr/>
            <p:nvPr/>
          </p:nvSpPr>
          <p:spPr>
            <a:xfrm>
              <a:off x="842003" y="416746"/>
              <a:ext cx="1375351" cy="1374765"/>
            </a:xfrm>
            <a:custGeom>
              <a:rect b="b" l="l" r="r" t="t"/>
              <a:pathLst>
                <a:path extrusionOk="0" h="42229" w="42247">
                  <a:moveTo>
                    <a:pt x="149" y="1"/>
                  </a:moveTo>
                  <a:cubicBezTo>
                    <a:pt x="93" y="56"/>
                    <a:pt x="56" y="112"/>
                    <a:pt x="0" y="187"/>
                  </a:cubicBezTo>
                  <a:lnTo>
                    <a:pt x="42061" y="42228"/>
                  </a:lnTo>
                  <a:cubicBezTo>
                    <a:pt x="42117" y="42191"/>
                    <a:pt x="42172" y="42154"/>
                    <a:pt x="42247" y="42098"/>
                  </a:cubicBezTo>
                  <a:lnTo>
                    <a:pt x="149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8"/>
            <p:cNvSpPr/>
            <p:nvPr/>
          </p:nvSpPr>
          <p:spPr>
            <a:xfrm>
              <a:off x="808666" y="459751"/>
              <a:ext cx="1365682" cy="1365682"/>
            </a:xfrm>
            <a:custGeom>
              <a:rect b="b" l="l" r="r" t="t"/>
              <a:pathLst>
                <a:path extrusionOk="0" h="41950" w="41950">
                  <a:moveTo>
                    <a:pt x="150" y="1"/>
                  </a:moveTo>
                  <a:cubicBezTo>
                    <a:pt x="94" y="75"/>
                    <a:pt x="57" y="113"/>
                    <a:pt x="1" y="187"/>
                  </a:cubicBezTo>
                  <a:lnTo>
                    <a:pt x="41763" y="41950"/>
                  </a:lnTo>
                  <a:cubicBezTo>
                    <a:pt x="41801" y="41894"/>
                    <a:pt x="41875" y="41838"/>
                    <a:pt x="41950" y="41801"/>
                  </a:cubicBezTo>
                  <a:lnTo>
                    <a:pt x="150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8"/>
            <p:cNvSpPr/>
            <p:nvPr/>
          </p:nvSpPr>
          <p:spPr>
            <a:xfrm>
              <a:off x="777186" y="505198"/>
              <a:ext cx="1351716" cy="1351749"/>
            </a:xfrm>
            <a:custGeom>
              <a:rect b="b" l="l" r="r" t="t"/>
              <a:pathLst>
                <a:path extrusionOk="0" h="41522" w="41521">
                  <a:moveTo>
                    <a:pt x="130" y="1"/>
                  </a:moveTo>
                  <a:lnTo>
                    <a:pt x="0" y="206"/>
                  </a:lnTo>
                  <a:lnTo>
                    <a:pt x="41316" y="41521"/>
                  </a:lnTo>
                  <a:cubicBezTo>
                    <a:pt x="41372" y="41447"/>
                    <a:pt x="41446" y="41410"/>
                    <a:pt x="41521" y="41354"/>
                  </a:cubicBezTo>
                  <a:lnTo>
                    <a:pt x="130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8"/>
            <p:cNvSpPr/>
            <p:nvPr/>
          </p:nvSpPr>
          <p:spPr>
            <a:xfrm>
              <a:off x="748700" y="553087"/>
              <a:ext cx="1332346" cy="1331727"/>
            </a:xfrm>
            <a:custGeom>
              <a:rect b="b" l="l" r="r" t="t"/>
              <a:pathLst>
                <a:path extrusionOk="0" h="40907" w="40926">
                  <a:moveTo>
                    <a:pt x="131" y="0"/>
                  </a:moveTo>
                  <a:cubicBezTo>
                    <a:pt x="75" y="56"/>
                    <a:pt x="56" y="130"/>
                    <a:pt x="0" y="205"/>
                  </a:cubicBezTo>
                  <a:lnTo>
                    <a:pt x="40721" y="40907"/>
                  </a:lnTo>
                  <a:cubicBezTo>
                    <a:pt x="40795" y="40869"/>
                    <a:pt x="40851" y="40813"/>
                    <a:pt x="40925" y="40795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8"/>
            <p:cNvSpPr/>
            <p:nvPr/>
          </p:nvSpPr>
          <p:spPr>
            <a:xfrm>
              <a:off x="722656" y="602766"/>
              <a:ext cx="1308711" cy="1308092"/>
            </a:xfrm>
            <a:custGeom>
              <a:rect b="b" l="l" r="r" t="t"/>
              <a:pathLst>
                <a:path extrusionOk="0" h="40181" w="40200">
                  <a:moveTo>
                    <a:pt x="112" y="0"/>
                  </a:moveTo>
                  <a:cubicBezTo>
                    <a:pt x="56" y="75"/>
                    <a:pt x="37" y="149"/>
                    <a:pt x="0" y="205"/>
                  </a:cubicBezTo>
                  <a:lnTo>
                    <a:pt x="39957" y="40181"/>
                  </a:lnTo>
                  <a:cubicBezTo>
                    <a:pt x="40032" y="40162"/>
                    <a:pt x="40125" y="40125"/>
                    <a:pt x="40199" y="40088"/>
                  </a:cubicBezTo>
                  <a:lnTo>
                    <a:pt x="112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8"/>
            <p:cNvSpPr/>
            <p:nvPr/>
          </p:nvSpPr>
          <p:spPr>
            <a:xfrm>
              <a:off x="699021" y="654854"/>
              <a:ext cx="1279021" cy="1280258"/>
            </a:xfrm>
            <a:custGeom>
              <a:rect b="b" l="l" r="r" t="t"/>
              <a:pathLst>
                <a:path extrusionOk="0" h="39326" w="39288">
                  <a:moveTo>
                    <a:pt x="93" y="1"/>
                  </a:moveTo>
                  <a:cubicBezTo>
                    <a:pt x="75" y="75"/>
                    <a:pt x="19" y="168"/>
                    <a:pt x="0" y="243"/>
                  </a:cubicBezTo>
                  <a:lnTo>
                    <a:pt x="39083" y="39325"/>
                  </a:lnTo>
                  <a:cubicBezTo>
                    <a:pt x="39157" y="39307"/>
                    <a:pt x="39213" y="39251"/>
                    <a:pt x="39288" y="3923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8"/>
            <p:cNvSpPr/>
            <p:nvPr/>
          </p:nvSpPr>
          <p:spPr>
            <a:xfrm>
              <a:off x="677209" y="710588"/>
              <a:ext cx="1245717" cy="1245099"/>
            </a:xfrm>
            <a:custGeom>
              <a:rect b="b" l="l" r="r" t="t"/>
              <a:pathLst>
                <a:path extrusionOk="0" h="38246" w="38265">
                  <a:moveTo>
                    <a:pt x="93" y="1"/>
                  </a:moveTo>
                  <a:cubicBezTo>
                    <a:pt x="56" y="57"/>
                    <a:pt x="37" y="150"/>
                    <a:pt x="0" y="224"/>
                  </a:cubicBezTo>
                  <a:lnTo>
                    <a:pt x="38003" y="38246"/>
                  </a:lnTo>
                  <a:cubicBezTo>
                    <a:pt x="38097" y="38246"/>
                    <a:pt x="38190" y="38190"/>
                    <a:pt x="38264" y="3817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8"/>
            <p:cNvSpPr/>
            <p:nvPr/>
          </p:nvSpPr>
          <p:spPr>
            <a:xfrm>
              <a:off x="659630" y="768764"/>
              <a:ext cx="1205707" cy="1205707"/>
            </a:xfrm>
            <a:custGeom>
              <a:rect b="b" l="l" r="r" t="t"/>
              <a:pathLst>
                <a:path extrusionOk="0" h="37036" w="37036">
                  <a:moveTo>
                    <a:pt x="75" y="0"/>
                  </a:moveTo>
                  <a:cubicBezTo>
                    <a:pt x="38" y="94"/>
                    <a:pt x="19" y="168"/>
                    <a:pt x="1" y="261"/>
                  </a:cubicBezTo>
                  <a:lnTo>
                    <a:pt x="36775" y="37036"/>
                  </a:lnTo>
                  <a:cubicBezTo>
                    <a:pt x="36850" y="37017"/>
                    <a:pt x="36943" y="36980"/>
                    <a:pt x="37036" y="36961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8"/>
            <p:cNvSpPr/>
            <p:nvPr/>
          </p:nvSpPr>
          <p:spPr>
            <a:xfrm>
              <a:off x="644492" y="829967"/>
              <a:ext cx="1158470" cy="1159056"/>
            </a:xfrm>
            <a:custGeom>
              <a:rect b="b" l="l" r="r" t="t"/>
              <a:pathLst>
                <a:path extrusionOk="0" h="35603" w="35585">
                  <a:moveTo>
                    <a:pt x="75" y="0"/>
                  </a:moveTo>
                  <a:lnTo>
                    <a:pt x="0" y="279"/>
                  </a:lnTo>
                  <a:lnTo>
                    <a:pt x="35342" y="35603"/>
                  </a:lnTo>
                  <a:cubicBezTo>
                    <a:pt x="35417" y="35603"/>
                    <a:pt x="35528" y="35565"/>
                    <a:pt x="35584" y="35547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8"/>
            <p:cNvSpPr/>
            <p:nvPr/>
          </p:nvSpPr>
          <p:spPr>
            <a:xfrm>
              <a:off x="632967" y="895402"/>
              <a:ext cx="1105763" cy="1103907"/>
            </a:xfrm>
            <a:custGeom>
              <a:rect b="b" l="l" r="r" t="t"/>
              <a:pathLst>
                <a:path extrusionOk="0" h="33909" w="33966">
                  <a:moveTo>
                    <a:pt x="56" y="0"/>
                  </a:moveTo>
                  <a:cubicBezTo>
                    <a:pt x="19" y="93"/>
                    <a:pt x="19" y="186"/>
                    <a:pt x="1" y="279"/>
                  </a:cubicBezTo>
                  <a:lnTo>
                    <a:pt x="33649" y="33909"/>
                  </a:lnTo>
                  <a:cubicBezTo>
                    <a:pt x="33761" y="33909"/>
                    <a:pt x="33854" y="33909"/>
                    <a:pt x="33965" y="33890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8"/>
            <p:cNvSpPr/>
            <p:nvPr/>
          </p:nvSpPr>
          <p:spPr>
            <a:xfrm>
              <a:off x="626293" y="963866"/>
              <a:ext cx="1042769" cy="1042672"/>
            </a:xfrm>
            <a:custGeom>
              <a:rect b="b" l="l" r="r" t="t"/>
              <a:pathLst>
                <a:path extrusionOk="0" h="32028" w="32031">
                  <a:moveTo>
                    <a:pt x="20" y="0"/>
                  </a:moveTo>
                  <a:cubicBezTo>
                    <a:pt x="20" y="93"/>
                    <a:pt x="1" y="223"/>
                    <a:pt x="1" y="317"/>
                  </a:cubicBezTo>
                  <a:lnTo>
                    <a:pt x="31714" y="32011"/>
                  </a:lnTo>
                  <a:cubicBezTo>
                    <a:pt x="31751" y="32023"/>
                    <a:pt x="31788" y="32027"/>
                    <a:pt x="31825" y="32027"/>
                  </a:cubicBezTo>
                  <a:cubicBezTo>
                    <a:pt x="31898" y="32027"/>
                    <a:pt x="31968" y="32011"/>
                    <a:pt x="32030" y="32011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8"/>
            <p:cNvSpPr/>
            <p:nvPr/>
          </p:nvSpPr>
          <p:spPr>
            <a:xfrm>
              <a:off x="624503" y="1038384"/>
              <a:ext cx="970627" cy="970041"/>
            </a:xfrm>
            <a:custGeom>
              <a:rect b="b" l="l" r="r" t="t"/>
              <a:pathLst>
                <a:path extrusionOk="0" h="29797" w="29815">
                  <a:moveTo>
                    <a:pt x="0" y="0"/>
                  </a:moveTo>
                  <a:lnTo>
                    <a:pt x="0" y="317"/>
                  </a:lnTo>
                  <a:lnTo>
                    <a:pt x="29480" y="29796"/>
                  </a:lnTo>
                  <a:lnTo>
                    <a:pt x="29815" y="29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8"/>
            <p:cNvSpPr/>
            <p:nvPr/>
          </p:nvSpPr>
          <p:spPr>
            <a:xfrm>
              <a:off x="628116" y="1118339"/>
              <a:ext cx="886440" cy="886440"/>
            </a:xfrm>
            <a:custGeom>
              <a:rect b="b" l="l" r="r" t="t"/>
              <a:pathLst>
                <a:path extrusionOk="0" h="27229" w="27229">
                  <a:moveTo>
                    <a:pt x="1" y="1"/>
                  </a:moveTo>
                  <a:lnTo>
                    <a:pt x="1" y="1"/>
                  </a:lnTo>
                  <a:cubicBezTo>
                    <a:pt x="19" y="150"/>
                    <a:pt x="38" y="261"/>
                    <a:pt x="38" y="373"/>
                  </a:cubicBezTo>
                  <a:lnTo>
                    <a:pt x="26856" y="27210"/>
                  </a:lnTo>
                  <a:cubicBezTo>
                    <a:pt x="26968" y="27228"/>
                    <a:pt x="27079" y="27228"/>
                    <a:pt x="27228" y="2722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8"/>
            <p:cNvSpPr/>
            <p:nvPr/>
          </p:nvSpPr>
          <p:spPr>
            <a:xfrm>
              <a:off x="639641" y="1207410"/>
              <a:ext cx="786464" cy="785845"/>
            </a:xfrm>
            <a:custGeom>
              <a:rect b="b" l="l" r="r" t="t"/>
              <a:pathLst>
                <a:path extrusionOk="0" h="24139" w="24158">
                  <a:moveTo>
                    <a:pt x="0" y="1"/>
                  </a:moveTo>
                  <a:lnTo>
                    <a:pt x="0" y="1"/>
                  </a:lnTo>
                  <a:cubicBezTo>
                    <a:pt x="38" y="131"/>
                    <a:pt x="56" y="280"/>
                    <a:pt x="75" y="392"/>
                  </a:cubicBezTo>
                  <a:lnTo>
                    <a:pt x="23766" y="24064"/>
                  </a:lnTo>
                  <a:cubicBezTo>
                    <a:pt x="23897" y="24102"/>
                    <a:pt x="24046" y="24120"/>
                    <a:pt x="24157" y="241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8"/>
            <p:cNvSpPr/>
            <p:nvPr/>
          </p:nvSpPr>
          <p:spPr>
            <a:xfrm>
              <a:off x="663276" y="1306767"/>
              <a:ext cx="662852" cy="662885"/>
            </a:xfrm>
            <a:custGeom>
              <a:rect b="b" l="l" r="r" t="t"/>
              <a:pathLst>
                <a:path extrusionOk="0" h="20362" w="20361">
                  <a:moveTo>
                    <a:pt x="0" y="1"/>
                  </a:moveTo>
                  <a:lnTo>
                    <a:pt x="0" y="1"/>
                  </a:lnTo>
                  <a:cubicBezTo>
                    <a:pt x="56" y="168"/>
                    <a:pt x="93" y="336"/>
                    <a:pt x="130" y="466"/>
                  </a:cubicBezTo>
                  <a:lnTo>
                    <a:pt x="19895" y="20231"/>
                  </a:lnTo>
                  <a:cubicBezTo>
                    <a:pt x="20063" y="20268"/>
                    <a:pt x="20193" y="20324"/>
                    <a:pt x="20360" y="2036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8"/>
            <p:cNvSpPr/>
            <p:nvPr/>
          </p:nvSpPr>
          <p:spPr>
            <a:xfrm>
              <a:off x="706899" y="1427970"/>
              <a:ext cx="498645" cy="498645"/>
            </a:xfrm>
            <a:custGeom>
              <a:rect b="b" l="l" r="r" t="t"/>
              <a:pathLst>
                <a:path extrusionOk="0" h="15317" w="15317">
                  <a:moveTo>
                    <a:pt x="0" y="0"/>
                  </a:moveTo>
                  <a:lnTo>
                    <a:pt x="0" y="0"/>
                  </a:lnTo>
                  <a:cubicBezTo>
                    <a:pt x="112" y="205"/>
                    <a:pt x="186" y="409"/>
                    <a:pt x="298" y="614"/>
                  </a:cubicBezTo>
                  <a:lnTo>
                    <a:pt x="14721" y="15038"/>
                  </a:lnTo>
                  <a:cubicBezTo>
                    <a:pt x="14926" y="15131"/>
                    <a:pt x="15112" y="15224"/>
                    <a:pt x="15317" y="153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8"/>
            <p:cNvSpPr/>
            <p:nvPr/>
          </p:nvSpPr>
          <p:spPr>
            <a:xfrm>
              <a:off x="811694" y="1609106"/>
              <a:ext cx="211510" cy="211477"/>
            </a:xfrm>
            <a:custGeom>
              <a:rect b="b" l="l" r="r" t="t"/>
              <a:pathLst>
                <a:path extrusionOk="0" h="6496" w="6497">
                  <a:moveTo>
                    <a:pt x="1" y="1"/>
                  </a:moveTo>
                  <a:cubicBezTo>
                    <a:pt x="392" y="540"/>
                    <a:pt x="801" y="1061"/>
                    <a:pt x="1211" y="1545"/>
                  </a:cubicBezTo>
                  <a:lnTo>
                    <a:pt x="4989" y="5305"/>
                  </a:lnTo>
                  <a:cubicBezTo>
                    <a:pt x="5472" y="5733"/>
                    <a:pt x="5975" y="6124"/>
                    <a:pt x="6496" y="64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6" name="Google Shape;836;p28"/>
          <p:cNvSpPr/>
          <p:nvPr/>
        </p:nvSpPr>
        <p:spPr>
          <a:xfrm flipH="1">
            <a:off x="6150150" y="5319"/>
            <a:ext cx="5267606" cy="2419701"/>
          </a:xfrm>
          <a:custGeom>
            <a:rect b="b" l="l" r="r" t="t"/>
            <a:pathLst>
              <a:path extrusionOk="0" h="81795" w="85164">
                <a:moveTo>
                  <a:pt x="0" y="80250"/>
                </a:moveTo>
                <a:cubicBezTo>
                  <a:pt x="0" y="80250"/>
                  <a:pt x="21663" y="81794"/>
                  <a:pt x="21663" y="62123"/>
                </a:cubicBezTo>
                <a:cubicBezTo>
                  <a:pt x="21663" y="42470"/>
                  <a:pt x="7705" y="41074"/>
                  <a:pt x="9101" y="22929"/>
                </a:cubicBezTo>
                <a:cubicBezTo>
                  <a:pt x="10497" y="4783"/>
                  <a:pt x="31434" y="5137"/>
                  <a:pt x="41204" y="20844"/>
                </a:cubicBezTo>
                <a:cubicBezTo>
                  <a:pt x="50975" y="36533"/>
                  <a:pt x="82036" y="28698"/>
                  <a:pt x="8516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28"/>
          <p:cNvSpPr txBox="1"/>
          <p:nvPr>
            <p:ph type="title"/>
          </p:nvPr>
        </p:nvSpPr>
        <p:spPr>
          <a:xfrm>
            <a:off x="1048950" y="1326600"/>
            <a:ext cx="7046100" cy="249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Design 1">
  <p:cSld name="CUSTOM_9"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29"/>
          <p:cNvSpPr/>
          <p:nvPr/>
        </p:nvSpPr>
        <p:spPr>
          <a:xfrm rot="10800000">
            <a:off x="-12" y="-130601"/>
            <a:ext cx="4452612" cy="1080308"/>
          </a:xfrm>
          <a:custGeom>
            <a:rect b="b" l="l" r="r" t="t"/>
            <a:pathLst>
              <a:path extrusionOk="0" h="48575" w="136772">
                <a:moveTo>
                  <a:pt x="1" y="42768"/>
                </a:moveTo>
                <a:cubicBezTo>
                  <a:pt x="1" y="42768"/>
                  <a:pt x="5249" y="20919"/>
                  <a:pt x="30708" y="28940"/>
                </a:cubicBezTo>
                <a:cubicBezTo>
                  <a:pt x="56187" y="36980"/>
                  <a:pt x="70498" y="48575"/>
                  <a:pt x="79562" y="24288"/>
                </a:cubicBezTo>
                <a:cubicBezTo>
                  <a:pt x="88644" y="1"/>
                  <a:pt x="110623" y="522"/>
                  <a:pt x="121101" y="6700"/>
                </a:cubicBezTo>
                <a:cubicBezTo>
                  <a:pt x="131560" y="12898"/>
                  <a:pt x="136771" y="6738"/>
                  <a:pt x="136771" y="6738"/>
                </a:cubicBezTo>
                <a:lnTo>
                  <a:pt x="136771" y="427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0" name="Google Shape;840;p29"/>
          <p:cNvGrpSpPr/>
          <p:nvPr/>
        </p:nvGrpSpPr>
        <p:grpSpPr>
          <a:xfrm rot="10800000">
            <a:off x="5923412" y="4539701"/>
            <a:ext cx="1947310" cy="1947310"/>
            <a:chOff x="624503" y="61115"/>
            <a:chExt cx="1947310" cy="1947310"/>
          </a:xfrm>
        </p:grpSpPr>
        <p:sp>
          <p:nvSpPr>
            <p:cNvPr id="841" name="Google Shape;841;p29"/>
            <p:cNvSpPr/>
            <p:nvPr/>
          </p:nvSpPr>
          <p:spPr>
            <a:xfrm>
              <a:off x="2048296" y="171379"/>
              <a:ext cx="413839" cy="413221"/>
            </a:xfrm>
            <a:custGeom>
              <a:rect b="b" l="l" r="r" t="t"/>
              <a:pathLst>
                <a:path extrusionOk="0" h="12693" w="12712">
                  <a:moveTo>
                    <a:pt x="0" y="0"/>
                  </a:moveTo>
                  <a:lnTo>
                    <a:pt x="12712" y="12693"/>
                  </a:lnTo>
                  <a:cubicBezTo>
                    <a:pt x="12600" y="12469"/>
                    <a:pt x="12451" y="12228"/>
                    <a:pt x="12339" y="12004"/>
                  </a:cubicBezTo>
                  <a:lnTo>
                    <a:pt x="726" y="391"/>
                  </a:lnTo>
                  <a:cubicBezTo>
                    <a:pt x="503" y="242"/>
                    <a:pt x="261" y="13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9"/>
            <p:cNvSpPr/>
            <p:nvPr/>
          </p:nvSpPr>
          <p:spPr>
            <a:xfrm>
              <a:off x="1913778" y="112617"/>
              <a:ext cx="605914" cy="605881"/>
            </a:xfrm>
            <a:custGeom>
              <a:rect b="b" l="l" r="r" t="t"/>
              <a:pathLst>
                <a:path extrusionOk="0" h="18611" w="18612">
                  <a:moveTo>
                    <a:pt x="1" y="0"/>
                  </a:moveTo>
                  <a:lnTo>
                    <a:pt x="18612" y="18611"/>
                  </a:lnTo>
                  <a:cubicBezTo>
                    <a:pt x="18556" y="18481"/>
                    <a:pt x="18500" y="18313"/>
                    <a:pt x="18444" y="18127"/>
                  </a:cubicBezTo>
                  <a:lnTo>
                    <a:pt x="503" y="186"/>
                  </a:lnTo>
                  <a:cubicBezTo>
                    <a:pt x="354" y="130"/>
                    <a:pt x="150" y="7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9"/>
            <p:cNvSpPr/>
            <p:nvPr/>
          </p:nvSpPr>
          <p:spPr>
            <a:xfrm>
              <a:off x="1807747" y="84132"/>
              <a:ext cx="742254" cy="742221"/>
            </a:xfrm>
            <a:custGeom>
              <a:rect b="b" l="l" r="r" t="t"/>
              <a:pathLst>
                <a:path extrusionOk="0" h="22799" w="22800">
                  <a:moveTo>
                    <a:pt x="1" y="0"/>
                  </a:moveTo>
                  <a:lnTo>
                    <a:pt x="22799" y="22799"/>
                  </a:lnTo>
                  <a:cubicBezTo>
                    <a:pt x="22743" y="22650"/>
                    <a:pt x="22725" y="22519"/>
                    <a:pt x="22706" y="22370"/>
                  </a:cubicBezTo>
                  <a:lnTo>
                    <a:pt x="410" y="93"/>
                  </a:lnTo>
                  <a:cubicBezTo>
                    <a:pt x="280" y="75"/>
                    <a:pt x="131" y="19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9"/>
            <p:cNvSpPr/>
            <p:nvPr/>
          </p:nvSpPr>
          <p:spPr>
            <a:xfrm>
              <a:off x="1715063" y="68375"/>
              <a:ext cx="850076" cy="849458"/>
            </a:xfrm>
            <a:custGeom>
              <a:rect b="b" l="l" r="r" t="t"/>
              <a:pathLst>
                <a:path extrusionOk="0" h="26093" w="26112">
                  <a:moveTo>
                    <a:pt x="1" y="0"/>
                  </a:moveTo>
                  <a:lnTo>
                    <a:pt x="26111" y="26093"/>
                  </a:lnTo>
                  <a:cubicBezTo>
                    <a:pt x="26111" y="25981"/>
                    <a:pt x="26093" y="25869"/>
                    <a:pt x="26056" y="25739"/>
                  </a:cubicBezTo>
                  <a:lnTo>
                    <a:pt x="373" y="38"/>
                  </a:lnTo>
                  <a:cubicBezTo>
                    <a:pt x="261" y="19"/>
                    <a:pt x="131" y="19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9"/>
            <p:cNvSpPr/>
            <p:nvPr/>
          </p:nvSpPr>
          <p:spPr>
            <a:xfrm>
              <a:off x="1632047" y="61115"/>
              <a:ext cx="939147" cy="939114"/>
            </a:xfrm>
            <a:custGeom>
              <a:rect b="b" l="l" r="r" t="t"/>
              <a:pathLst>
                <a:path extrusionOk="0" h="28847" w="28848">
                  <a:moveTo>
                    <a:pt x="1" y="0"/>
                  </a:moveTo>
                  <a:lnTo>
                    <a:pt x="28848" y="28847"/>
                  </a:lnTo>
                  <a:lnTo>
                    <a:pt x="28848" y="28549"/>
                  </a:lnTo>
                  <a:lnTo>
                    <a:pt x="354" y="37"/>
                  </a:lnTo>
                  <a:cubicBezTo>
                    <a:pt x="224" y="37"/>
                    <a:pt x="113" y="3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9"/>
            <p:cNvSpPr/>
            <p:nvPr/>
          </p:nvSpPr>
          <p:spPr>
            <a:xfrm>
              <a:off x="1555706" y="62320"/>
              <a:ext cx="1016107" cy="1016074"/>
            </a:xfrm>
            <a:custGeom>
              <a:rect b="b" l="l" r="r" t="t"/>
              <a:pathLst>
                <a:path extrusionOk="0" h="31211" w="31212">
                  <a:moveTo>
                    <a:pt x="317" y="0"/>
                  </a:moveTo>
                  <a:cubicBezTo>
                    <a:pt x="206" y="0"/>
                    <a:pt x="113" y="0"/>
                    <a:pt x="1" y="19"/>
                  </a:cubicBezTo>
                  <a:lnTo>
                    <a:pt x="31193" y="31211"/>
                  </a:lnTo>
                  <a:cubicBezTo>
                    <a:pt x="31193" y="31099"/>
                    <a:pt x="31211" y="30987"/>
                    <a:pt x="31211" y="30894"/>
                  </a:cubicBezTo>
                  <a:lnTo>
                    <a:pt x="317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9"/>
            <p:cNvSpPr/>
            <p:nvPr/>
          </p:nvSpPr>
          <p:spPr>
            <a:xfrm>
              <a:off x="1484215" y="66552"/>
              <a:ext cx="1082128" cy="1081510"/>
            </a:xfrm>
            <a:custGeom>
              <a:rect b="b" l="l" r="r" t="t"/>
              <a:pathLst>
                <a:path extrusionOk="0" h="33221" w="33240">
                  <a:moveTo>
                    <a:pt x="299" y="1"/>
                  </a:moveTo>
                  <a:cubicBezTo>
                    <a:pt x="206" y="1"/>
                    <a:pt x="112" y="19"/>
                    <a:pt x="1" y="19"/>
                  </a:cubicBezTo>
                  <a:lnTo>
                    <a:pt x="33202" y="33221"/>
                  </a:lnTo>
                  <a:cubicBezTo>
                    <a:pt x="33221" y="33146"/>
                    <a:pt x="33240" y="33053"/>
                    <a:pt x="33240" y="32942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9"/>
            <p:cNvSpPr/>
            <p:nvPr/>
          </p:nvSpPr>
          <p:spPr>
            <a:xfrm>
              <a:off x="1417575" y="76254"/>
              <a:ext cx="1139685" cy="1139067"/>
            </a:xfrm>
            <a:custGeom>
              <a:rect b="b" l="l" r="r" t="t"/>
              <a:pathLst>
                <a:path extrusionOk="0" h="34989" w="35008">
                  <a:moveTo>
                    <a:pt x="280" y="0"/>
                  </a:moveTo>
                  <a:cubicBezTo>
                    <a:pt x="187" y="38"/>
                    <a:pt x="94" y="56"/>
                    <a:pt x="1" y="56"/>
                  </a:cubicBezTo>
                  <a:lnTo>
                    <a:pt x="34952" y="34989"/>
                  </a:lnTo>
                  <a:lnTo>
                    <a:pt x="35008" y="3470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9"/>
            <p:cNvSpPr/>
            <p:nvPr/>
          </p:nvSpPr>
          <p:spPr>
            <a:xfrm>
              <a:off x="1355786" y="90187"/>
              <a:ext cx="1188160" cy="1188160"/>
            </a:xfrm>
            <a:custGeom>
              <a:rect b="b" l="l" r="r" t="t"/>
              <a:pathLst>
                <a:path extrusionOk="0" h="36497" w="36497">
                  <a:moveTo>
                    <a:pt x="242" y="0"/>
                  </a:moveTo>
                  <a:cubicBezTo>
                    <a:pt x="149" y="19"/>
                    <a:pt x="56" y="38"/>
                    <a:pt x="0" y="75"/>
                  </a:cubicBezTo>
                  <a:lnTo>
                    <a:pt x="36422" y="36496"/>
                  </a:lnTo>
                  <a:cubicBezTo>
                    <a:pt x="36440" y="36403"/>
                    <a:pt x="36477" y="36310"/>
                    <a:pt x="36496" y="36236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9"/>
            <p:cNvSpPr/>
            <p:nvPr/>
          </p:nvSpPr>
          <p:spPr>
            <a:xfrm>
              <a:off x="1295787" y="106530"/>
              <a:ext cx="1231165" cy="1230579"/>
            </a:xfrm>
            <a:custGeom>
              <a:rect b="b" l="l" r="r" t="t"/>
              <a:pathLst>
                <a:path extrusionOk="0" h="37800" w="37818">
                  <a:moveTo>
                    <a:pt x="261" y="1"/>
                  </a:moveTo>
                  <a:cubicBezTo>
                    <a:pt x="168" y="38"/>
                    <a:pt x="94" y="57"/>
                    <a:pt x="1" y="75"/>
                  </a:cubicBezTo>
                  <a:lnTo>
                    <a:pt x="37725" y="37799"/>
                  </a:lnTo>
                  <a:cubicBezTo>
                    <a:pt x="37762" y="37744"/>
                    <a:pt x="37781" y="37651"/>
                    <a:pt x="37818" y="37576"/>
                  </a:cubicBezTo>
                  <a:lnTo>
                    <a:pt x="26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9"/>
            <p:cNvSpPr/>
            <p:nvPr/>
          </p:nvSpPr>
          <p:spPr>
            <a:xfrm>
              <a:off x="1239467" y="126551"/>
              <a:ext cx="1267496" cy="1266910"/>
            </a:xfrm>
            <a:custGeom>
              <a:rect b="b" l="l" r="r" t="t"/>
              <a:pathLst>
                <a:path extrusionOk="0" h="38916" w="38934">
                  <a:moveTo>
                    <a:pt x="242" y="0"/>
                  </a:moveTo>
                  <a:cubicBezTo>
                    <a:pt x="168" y="19"/>
                    <a:pt x="75" y="75"/>
                    <a:pt x="0" y="93"/>
                  </a:cubicBezTo>
                  <a:lnTo>
                    <a:pt x="38841" y="38915"/>
                  </a:lnTo>
                  <a:cubicBezTo>
                    <a:pt x="38878" y="38841"/>
                    <a:pt x="38897" y="38785"/>
                    <a:pt x="38934" y="38710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9"/>
            <p:cNvSpPr/>
            <p:nvPr/>
          </p:nvSpPr>
          <p:spPr>
            <a:xfrm>
              <a:off x="1186142" y="148949"/>
              <a:ext cx="1297805" cy="1299042"/>
            </a:xfrm>
            <a:custGeom>
              <a:rect b="b" l="l" r="r" t="t"/>
              <a:pathLst>
                <a:path extrusionOk="0" h="39903" w="39865">
                  <a:moveTo>
                    <a:pt x="224" y="1"/>
                  </a:moveTo>
                  <a:cubicBezTo>
                    <a:pt x="149" y="38"/>
                    <a:pt x="93" y="75"/>
                    <a:pt x="0" y="131"/>
                  </a:cubicBezTo>
                  <a:lnTo>
                    <a:pt x="39772" y="39902"/>
                  </a:lnTo>
                  <a:cubicBezTo>
                    <a:pt x="39790" y="39809"/>
                    <a:pt x="39846" y="39735"/>
                    <a:pt x="39865" y="39679"/>
                  </a:cubicBezTo>
                  <a:lnTo>
                    <a:pt x="224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9"/>
            <p:cNvSpPr/>
            <p:nvPr/>
          </p:nvSpPr>
          <p:spPr>
            <a:xfrm>
              <a:off x="1135258" y="174993"/>
              <a:ext cx="1323849" cy="1323882"/>
            </a:xfrm>
            <a:custGeom>
              <a:rect b="b" l="l" r="r" t="t"/>
              <a:pathLst>
                <a:path extrusionOk="0" h="40666" w="40665">
                  <a:moveTo>
                    <a:pt x="205" y="1"/>
                  </a:moveTo>
                  <a:cubicBezTo>
                    <a:pt x="130" y="38"/>
                    <a:pt x="74" y="75"/>
                    <a:pt x="0" y="113"/>
                  </a:cubicBezTo>
                  <a:lnTo>
                    <a:pt x="40553" y="40665"/>
                  </a:lnTo>
                  <a:cubicBezTo>
                    <a:pt x="40572" y="40591"/>
                    <a:pt x="40609" y="40517"/>
                    <a:pt x="40665" y="40461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9"/>
            <p:cNvSpPr/>
            <p:nvPr/>
          </p:nvSpPr>
          <p:spPr>
            <a:xfrm>
              <a:off x="1086165" y="202893"/>
              <a:ext cx="1345075" cy="1344456"/>
            </a:xfrm>
            <a:custGeom>
              <a:rect b="b" l="l" r="r" t="t"/>
              <a:pathLst>
                <a:path extrusionOk="0" h="41298" w="41317">
                  <a:moveTo>
                    <a:pt x="205" y="0"/>
                  </a:moveTo>
                  <a:cubicBezTo>
                    <a:pt x="131" y="56"/>
                    <a:pt x="56" y="93"/>
                    <a:pt x="1" y="112"/>
                  </a:cubicBezTo>
                  <a:lnTo>
                    <a:pt x="41168" y="41297"/>
                  </a:lnTo>
                  <a:lnTo>
                    <a:pt x="41316" y="41093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9"/>
            <p:cNvSpPr/>
            <p:nvPr/>
          </p:nvSpPr>
          <p:spPr>
            <a:xfrm>
              <a:off x="1040132" y="233169"/>
              <a:ext cx="1360799" cy="1360832"/>
            </a:xfrm>
            <a:custGeom>
              <a:rect b="b" l="l" r="r" t="t"/>
              <a:pathLst>
                <a:path extrusionOk="0" h="41801" w="41800">
                  <a:moveTo>
                    <a:pt x="205" y="1"/>
                  </a:moveTo>
                  <a:cubicBezTo>
                    <a:pt x="130" y="56"/>
                    <a:pt x="56" y="94"/>
                    <a:pt x="0" y="131"/>
                  </a:cubicBezTo>
                  <a:lnTo>
                    <a:pt x="41670" y="41800"/>
                  </a:lnTo>
                  <a:cubicBezTo>
                    <a:pt x="41707" y="41707"/>
                    <a:pt x="41744" y="41651"/>
                    <a:pt x="41800" y="41596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9"/>
            <p:cNvSpPr/>
            <p:nvPr/>
          </p:nvSpPr>
          <p:spPr>
            <a:xfrm>
              <a:off x="995890" y="265268"/>
              <a:ext cx="1372323" cy="1372356"/>
            </a:xfrm>
            <a:custGeom>
              <a:rect b="b" l="l" r="r" t="t"/>
              <a:pathLst>
                <a:path extrusionOk="0" h="42155" w="42154">
                  <a:moveTo>
                    <a:pt x="187" y="1"/>
                  </a:moveTo>
                  <a:cubicBezTo>
                    <a:pt x="112" y="38"/>
                    <a:pt x="75" y="94"/>
                    <a:pt x="1" y="131"/>
                  </a:cubicBezTo>
                  <a:lnTo>
                    <a:pt x="42005" y="42154"/>
                  </a:lnTo>
                  <a:cubicBezTo>
                    <a:pt x="42061" y="42080"/>
                    <a:pt x="42098" y="42024"/>
                    <a:pt x="42154" y="41968"/>
                  </a:cubicBezTo>
                  <a:lnTo>
                    <a:pt x="187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9"/>
            <p:cNvSpPr/>
            <p:nvPr/>
          </p:nvSpPr>
          <p:spPr>
            <a:xfrm>
              <a:off x="954676" y="299809"/>
              <a:ext cx="1379616" cy="1380234"/>
            </a:xfrm>
            <a:custGeom>
              <a:rect b="b" l="l" r="r" t="t"/>
              <a:pathLst>
                <a:path extrusionOk="0" h="42397" w="42378">
                  <a:moveTo>
                    <a:pt x="168" y="1"/>
                  </a:moveTo>
                  <a:cubicBezTo>
                    <a:pt x="94" y="57"/>
                    <a:pt x="57" y="94"/>
                    <a:pt x="1" y="168"/>
                  </a:cubicBezTo>
                  <a:lnTo>
                    <a:pt x="42229" y="42396"/>
                  </a:lnTo>
                  <a:cubicBezTo>
                    <a:pt x="42247" y="42322"/>
                    <a:pt x="42303" y="42247"/>
                    <a:pt x="42378" y="42210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9"/>
            <p:cNvSpPr/>
            <p:nvPr/>
          </p:nvSpPr>
          <p:spPr>
            <a:xfrm>
              <a:off x="914698" y="336791"/>
              <a:ext cx="1382025" cy="1382611"/>
            </a:xfrm>
            <a:custGeom>
              <a:rect b="b" l="l" r="r" t="t"/>
              <a:pathLst>
                <a:path extrusionOk="0" h="42470" w="42452">
                  <a:moveTo>
                    <a:pt x="168" y="0"/>
                  </a:moveTo>
                  <a:lnTo>
                    <a:pt x="1" y="168"/>
                  </a:lnTo>
                  <a:lnTo>
                    <a:pt x="42303" y="42470"/>
                  </a:lnTo>
                  <a:cubicBezTo>
                    <a:pt x="42340" y="42395"/>
                    <a:pt x="42415" y="42340"/>
                    <a:pt x="42452" y="42284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9"/>
            <p:cNvSpPr/>
            <p:nvPr/>
          </p:nvSpPr>
          <p:spPr>
            <a:xfrm>
              <a:off x="877130" y="375564"/>
              <a:ext cx="1381439" cy="1380820"/>
            </a:xfrm>
            <a:custGeom>
              <a:rect b="b" l="l" r="r" t="t"/>
              <a:pathLst>
                <a:path extrusionOk="0" h="42415" w="42434">
                  <a:moveTo>
                    <a:pt x="150" y="0"/>
                  </a:moveTo>
                  <a:lnTo>
                    <a:pt x="1" y="168"/>
                  </a:lnTo>
                  <a:lnTo>
                    <a:pt x="42247" y="42414"/>
                  </a:lnTo>
                  <a:cubicBezTo>
                    <a:pt x="42303" y="42358"/>
                    <a:pt x="42359" y="42321"/>
                    <a:pt x="42433" y="42247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9"/>
            <p:cNvSpPr/>
            <p:nvPr/>
          </p:nvSpPr>
          <p:spPr>
            <a:xfrm>
              <a:off x="842003" y="416746"/>
              <a:ext cx="1375351" cy="1374765"/>
            </a:xfrm>
            <a:custGeom>
              <a:rect b="b" l="l" r="r" t="t"/>
              <a:pathLst>
                <a:path extrusionOk="0" h="42229" w="42247">
                  <a:moveTo>
                    <a:pt x="149" y="1"/>
                  </a:moveTo>
                  <a:cubicBezTo>
                    <a:pt x="93" y="56"/>
                    <a:pt x="56" y="112"/>
                    <a:pt x="0" y="187"/>
                  </a:cubicBezTo>
                  <a:lnTo>
                    <a:pt x="42061" y="42228"/>
                  </a:lnTo>
                  <a:cubicBezTo>
                    <a:pt x="42117" y="42191"/>
                    <a:pt x="42172" y="42154"/>
                    <a:pt x="42247" y="42098"/>
                  </a:cubicBezTo>
                  <a:lnTo>
                    <a:pt x="149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9"/>
            <p:cNvSpPr/>
            <p:nvPr/>
          </p:nvSpPr>
          <p:spPr>
            <a:xfrm>
              <a:off x="808666" y="459751"/>
              <a:ext cx="1365682" cy="1365682"/>
            </a:xfrm>
            <a:custGeom>
              <a:rect b="b" l="l" r="r" t="t"/>
              <a:pathLst>
                <a:path extrusionOk="0" h="41950" w="41950">
                  <a:moveTo>
                    <a:pt x="150" y="1"/>
                  </a:moveTo>
                  <a:cubicBezTo>
                    <a:pt x="94" y="75"/>
                    <a:pt x="57" y="113"/>
                    <a:pt x="1" y="187"/>
                  </a:cubicBezTo>
                  <a:lnTo>
                    <a:pt x="41763" y="41950"/>
                  </a:lnTo>
                  <a:cubicBezTo>
                    <a:pt x="41801" y="41894"/>
                    <a:pt x="41875" y="41838"/>
                    <a:pt x="41950" y="41801"/>
                  </a:cubicBezTo>
                  <a:lnTo>
                    <a:pt x="150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9"/>
            <p:cNvSpPr/>
            <p:nvPr/>
          </p:nvSpPr>
          <p:spPr>
            <a:xfrm>
              <a:off x="777186" y="505198"/>
              <a:ext cx="1351716" cy="1351749"/>
            </a:xfrm>
            <a:custGeom>
              <a:rect b="b" l="l" r="r" t="t"/>
              <a:pathLst>
                <a:path extrusionOk="0" h="41522" w="41521">
                  <a:moveTo>
                    <a:pt x="130" y="1"/>
                  </a:moveTo>
                  <a:lnTo>
                    <a:pt x="0" y="206"/>
                  </a:lnTo>
                  <a:lnTo>
                    <a:pt x="41316" y="41521"/>
                  </a:lnTo>
                  <a:cubicBezTo>
                    <a:pt x="41372" y="41447"/>
                    <a:pt x="41446" y="41410"/>
                    <a:pt x="41521" y="41354"/>
                  </a:cubicBezTo>
                  <a:lnTo>
                    <a:pt x="130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9"/>
            <p:cNvSpPr/>
            <p:nvPr/>
          </p:nvSpPr>
          <p:spPr>
            <a:xfrm>
              <a:off x="748700" y="553087"/>
              <a:ext cx="1332346" cy="1331727"/>
            </a:xfrm>
            <a:custGeom>
              <a:rect b="b" l="l" r="r" t="t"/>
              <a:pathLst>
                <a:path extrusionOk="0" h="40907" w="40926">
                  <a:moveTo>
                    <a:pt x="131" y="0"/>
                  </a:moveTo>
                  <a:cubicBezTo>
                    <a:pt x="75" y="56"/>
                    <a:pt x="56" y="130"/>
                    <a:pt x="0" y="205"/>
                  </a:cubicBezTo>
                  <a:lnTo>
                    <a:pt x="40721" y="40907"/>
                  </a:lnTo>
                  <a:cubicBezTo>
                    <a:pt x="40795" y="40869"/>
                    <a:pt x="40851" y="40813"/>
                    <a:pt x="40925" y="40795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9"/>
            <p:cNvSpPr/>
            <p:nvPr/>
          </p:nvSpPr>
          <p:spPr>
            <a:xfrm>
              <a:off x="722656" y="602766"/>
              <a:ext cx="1308711" cy="1308092"/>
            </a:xfrm>
            <a:custGeom>
              <a:rect b="b" l="l" r="r" t="t"/>
              <a:pathLst>
                <a:path extrusionOk="0" h="40181" w="40200">
                  <a:moveTo>
                    <a:pt x="112" y="0"/>
                  </a:moveTo>
                  <a:cubicBezTo>
                    <a:pt x="56" y="75"/>
                    <a:pt x="37" y="149"/>
                    <a:pt x="0" y="205"/>
                  </a:cubicBezTo>
                  <a:lnTo>
                    <a:pt x="39957" y="40181"/>
                  </a:lnTo>
                  <a:cubicBezTo>
                    <a:pt x="40032" y="40162"/>
                    <a:pt x="40125" y="40125"/>
                    <a:pt x="40199" y="40088"/>
                  </a:cubicBezTo>
                  <a:lnTo>
                    <a:pt x="112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9"/>
            <p:cNvSpPr/>
            <p:nvPr/>
          </p:nvSpPr>
          <p:spPr>
            <a:xfrm>
              <a:off x="699021" y="654854"/>
              <a:ext cx="1279021" cy="1280258"/>
            </a:xfrm>
            <a:custGeom>
              <a:rect b="b" l="l" r="r" t="t"/>
              <a:pathLst>
                <a:path extrusionOk="0" h="39326" w="39288">
                  <a:moveTo>
                    <a:pt x="93" y="1"/>
                  </a:moveTo>
                  <a:cubicBezTo>
                    <a:pt x="75" y="75"/>
                    <a:pt x="19" y="168"/>
                    <a:pt x="0" y="243"/>
                  </a:cubicBezTo>
                  <a:lnTo>
                    <a:pt x="39083" y="39325"/>
                  </a:lnTo>
                  <a:cubicBezTo>
                    <a:pt x="39157" y="39307"/>
                    <a:pt x="39213" y="39251"/>
                    <a:pt x="39288" y="3923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9"/>
            <p:cNvSpPr/>
            <p:nvPr/>
          </p:nvSpPr>
          <p:spPr>
            <a:xfrm>
              <a:off x="677209" y="710588"/>
              <a:ext cx="1245717" cy="1245099"/>
            </a:xfrm>
            <a:custGeom>
              <a:rect b="b" l="l" r="r" t="t"/>
              <a:pathLst>
                <a:path extrusionOk="0" h="38246" w="38265">
                  <a:moveTo>
                    <a:pt x="93" y="1"/>
                  </a:moveTo>
                  <a:cubicBezTo>
                    <a:pt x="56" y="57"/>
                    <a:pt x="37" y="150"/>
                    <a:pt x="0" y="224"/>
                  </a:cubicBezTo>
                  <a:lnTo>
                    <a:pt x="38003" y="38246"/>
                  </a:lnTo>
                  <a:cubicBezTo>
                    <a:pt x="38097" y="38246"/>
                    <a:pt x="38190" y="38190"/>
                    <a:pt x="38264" y="3817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9"/>
            <p:cNvSpPr/>
            <p:nvPr/>
          </p:nvSpPr>
          <p:spPr>
            <a:xfrm>
              <a:off x="659630" y="768764"/>
              <a:ext cx="1205707" cy="1205707"/>
            </a:xfrm>
            <a:custGeom>
              <a:rect b="b" l="l" r="r" t="t"/>
              <a:pathLst>
                <a:path extrusionOk="0" h="37036" w="37036">
                  <a:moveTo>
                    <a:pt x="75" y="0"/>
                  </a:moveTo>
                  <a:cubicBezTo>
                    <a:pt x="38" y="94"/>
                    <a:pt x="19" y="168"/>
                    <a:pt x="1" y="261"/>
                  </a:cubicBezTo>
                  <a:lnTo>
                    <a:pt x="36775" y="37036"/>
                  </a:lnTo>
                  <a:cubicBezTo>
                    <a:pt x="36850" y="37017"/>
                    <a:pt x="36943" y="36980"/>
                    <a:pt x="37036" y="36961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9"/>
            <p:cNvSpPr/>
            <p:nvPr/>
          </p:nvSpPr>
          <p:spPr>
            <a:xfrm>
              <a:off x="644492" y="829967"/>
              <a:ext cx="1158470" cy="1159056"/>
            </a:xfrm>
            <a:custGeom>
              <a:rect b="b" l="l" r="r" t="t"/>
              <a:pathLst>
                <a:path extrusionOk="0" h="35603" w="35585">
                  <a:moveTo>
                    <a:pt x="75" y="0"/>
                  </a:moveTo>
                  <a:lnTo>
                    <a:pt x="0" y="279"/>
                  </a:lnTo>
                  <a:lnTo>
                    <a:pt x="35342" y="35603"/>
                  </a:lnTo>
                  <a:cubicBezTo>
                    <a:pt x="35417" y="35603"/>
                    <a:pt x="35528" y="35565"/>
                    <a:pt x="35584" y="35547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9"/>
            <p:cNvSpPr/>
            <p:nvPr/>
          </p:nvSpPr>
          <p:spPr>
            <a:xfrm>
              <a:off x="632967" y="895402"/>
              <a:ext cx="1105763" cy="1103907"/>
            </a:xfrm>
            <a:custGeom>
              <a:rect b="b" l="l" r="r" t="t"/>
              <a:pathLst>
                <a:path extrusionOk="0" h="33909" w="33966">
                  <a:moveTo>
                    <a:pt x="56" y="0"/>
                  </a:moveTo>
                  <a:cubicBezTo>
                    <a:pt x="19" y="93"/>
                    <a:pt x="19" y="186"/>
                    <a:pt x="1" y="279"/>
                  </a:cubicBezTo>
                  <a:lnTo>
                    <a:pt x="33649" y="33909"/>
                  </a:lnTo>
                  <a:cubicBezTo>
                    <a:pt x="33761" y="33909"/>
                    <a:pt x="33854" y="33909"/>
                    <a:pt x="33965" y="33890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9"/>
            <p:cNvSpPr/>
            <p:nvPr/>
          </p:nvSpPr>
          <p:spPr>
            <a:xfrm>
              <a:off x="626293" y="963866"/>
              <a:ext cx="1042769" cy="1042672"/>
            </a:xfrm>
            <a:custGeom>
              <a:rect b="b" l="l" r="r" t="t"/>
              <a:pathLst>
                <a:path extrusionOk="0" h="32028" w="32031">
                  <a:moveTo>
                    <a:pt x="20" y="0"/>
                  </a:moveTo>
                  <a:cubicBezTo>
                    <a:pt x="20" y="93"/>
                    <a:pt x="1" y="223"/>
                    <a:pt x="1" y="317"/>
                  </a:cubicBezTo>
                  <a:lnTo>
                    <a:pt x="31714" y="32011"/>
                  </a:lnTo>
                  <a:cubicBezTo>
                    <a:pt x="31751" y="32023"/>
                    <a:pt x="31788" y="32027"/>
                    <a:pt x="31825" y="32027"/>
                  </a:cubicBezTo>
                  <a:cubicBezTo>
                    <a:pt x="31898" y="32027"/>
                    <a:pt x="31968" y="32011"/>
                    <a:pt x="32030" y="32011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9"/>
            <p:cNvSpPr/>
            <p:nvPr/>
          </p:nvSpPr>
          <p:spPr>
            <a:xfrm>
              <a:off x="624503" y="1038384"/>
              <a:ext cx="970627" cy="970041"/>
            </a:xfrm>
            <a:custGeom>
              <a:rect b="b" l="l" r="r" t="t"/>
              <a:pathLst>
                <a:path extrusionOk="0" h="29797" w="29815">
                  <a:moveTo>
                    <a:pt x="0" y="0"/>
                  </a:moveTo>
                  <a:lnTo>
                    <a:pt x="0" y="317"/>
                  </a:lnTo>
                  <a:lnTo>
                    <a:pt x="29480" y="29796"/>
                  </a:lnTo>
                  <a:lnTo>
                    <a:pt x="29815" y="29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9"/>
            <p:cNvSpPr/>
            <p:nvPr/>
          </p:nvSpPr>
          <p:spPr>
            <a:xfrm>
              <a:off x="628116" y="1118339"/>
              <a:ext cx="886440" cy="886440"/>
            </a:xfrm>
            <a:custGeom>
              <a:rect b="b" l="l" r="r" t="t"/>
              <a:pathLst>
                <a:path extrusionOk="0" h="27229" w="27229">
                  <a:moveTo>
                    <a:pt x="1" y="1"/>
                  </a:moveTo>
                  <a:lnTo>
                    <a:pt x="1" y="1"/>
                  </a:lnTo>
                  <a:cubicBezTo>
                    <a:pt x="19" y="150"/>
                    <a:pt x="38" y="261"/>
                    <a:pt x="38" y="373"/>
                  </a:cubicBezTo>
                  <a:lnTo>
                    <a:pt x="26856" y="27210"/>
                  </a:lnTo>
                  <a:cubicBezTo>
                    <a:pt x="26968" y="27228"/>
                    <a:pt x="27079" y="27228"/>
                    <a:pt x="27228" y="2722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9"/>
            <p:cNvSpPr/>
            <p:nvPr/>
          </p:nvSpPr>
          <p:spPr>
            <a:xfrm>
              <a:off x="639641" y="1207410"/>
              <a:ext cx="786464" cy="785845"/>
            </a:xfrm>
            <a:custGeom>
              <a:rect b="b" l="l" r="r" t="t"/>
              <a:pathLst>
                <a:path extrusionOk="0" h="24139" w="24158">
                  <a:moveTo>
                    <a:pt x="0" y="1"/>
                  </a:moveTo>
                  <a:lnTo>
                    <a:pt x="0" y="1"/>
                  </a:lnTo>
                  <a:cubicBezTo>
                    <a:pt x="38" y="131"/>
                    <a:pt x="56" y="280"/>
                    <a:pt x="75" y="392"/>
                  </a:cubicBezTo>
                  <a:lnTo>
                    <a:pt x="23766" y="24064"/>
                  </a:lnTo>
                  <a:cubicBezTo>
                    <a:pt x="23897" y="24102"/>
                    <a:pt x="24046" y="24120"/>
                    <a:pt x="24157" y="241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9"/>
            <p:cNvSpPr/>
            <p:nvPr/>
          </p:nvSpPr>
          <p:spPr>
            <a:xfrm>
              <a:off x="663276" y="1306767"/>
              <a:ext cx="662852" cy="662885"/>
            </a:xfrm>
            <a:custGeom>
              <a:rect b="b" l="l" r="r" t="t"/>
              <a:pathLst>
                <a:path extrusionOk="0" h="20362" w="20361">
                  <a:moveTo>
                    <a:pt x="0" y="1"/>
                  </a:moveTo>
                  <a:lnTo>
                    <a:pt x="0" y="1"/>
                  </a:lnTo>
                  <a:cubicBezTo>
                    <a:pt x="56" y="168"/>
                    <a:pt x="93" y="336"/>
                    <a:pt x="130" y="466"/>
                  </a:cubicBezTo>
                  <a:lnTo>
                    <a:pt x="19895" y="20231"/>
                  </a:lnTo>
                  <a:cubicBezTo>
                    <a:pt x="20063" y="20268"/>
                    <a:pt x="20193" y="20324"/>
                    <a:pt x="20360" y="2036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706899" y="1427970"/>
              <a:ext cx="498645" cy="498645"/>
            </a:xfrm>
            <a:custGeom>
              <a:rect b="b" l="l" r="r" t="t"/>
              <a:pathLst>
                <a:path extrusionOk="0" h="15317" w="15317">
                  <a:moveTo>
                    <a:pt x="0" y="0"/>
                  </a:moveTo>
                  <a:lnTo>
                    <a:pt x="0" y="0"/>
                  </a:lnTo>
                  <a:cubicBezTo>
                    <a:pt x="112" y="205"/>
                    <a:pt x="186" y="409"/>
                    <a:pt x="298" y="614"/>
                  </a:cubicBezTo>
                  <a:lnTo>
                    <a:pt x="14721" y="15038"/>
                  </a:lnTo>
                  <a:cubicBezTo>
                    <a:pt x="14926" y="15131"/>
                    <a:pt x="15112" y="15224"/>
                    <a:pt x="15317" y="153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9"/>
            <p:cNvSpPr/>
            <p:nvPr/>
          </p:nvSpPr>
          <p:spPr>
            <a:xfrm>
              <a:off x="811694" y="1609106"/>
              <a:ext cx="211510" cy="211477"/>
            </a:xfrm>
            <a:custGeom>
              <a:rect b="b" l="l" r="r" t="t"/>
              <a:pathLst>
                <a:path extrusionOk="0" h="6496" w="6497">
                  <a:moveTo>
                    <a:pt x="1" y="1"/>
                  </a:moveTo>
                  <a:cubicBezTo>
                    <a:pt x="392" y="540"/>
                    <a:pt x="801" y="1061"/>
                    <a:pt x="1211" y="1545"/>
                  </a:cubicBezTo>
                  <a:lnTo>
                    <a:pt x="4989" y="5305"/>
                  </a:lnTo>
                  <a:cubicBezTo>
                    <a:pt x="5472" y="5733"/>
                    <a:pt x="5975" y="6124"/>
                    <a:pt x="6496" y="64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7" name="Google Shape;877;p29"/>
          <p:cNvSpPr/>
          <p:nvPr/>
        </p:nvSpPr>
        <p:spPr>
          <a:xfrm flipH="1">
            <a:off x="3376609" y="1855788"/>
            <a:ext cx="880675" cy="222875"/>
          </a:xfrm>
          <a:custGeom>
            <a:rect b="b" l="l" r="r" t="t"/>
            <a:pathLst>
              <a:path extrusionOk="0" h="8915" w="35227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29"/>
          <p:cNvSpPr/>
          <p:nvPr/>
        </p:nvSpPr>
        <p:spPr>
          <a:xfrm flipH="1">
            <a:off x="1932059" y="2287213"/>
            <a:ext cx="880675" cy="222875"/>
          </a:xfrm>
          <a:custGeom>
            <a:rect b="b" l="l" r="r" t="t"/>
            <a:pathLst>
              <a:path extrusionOk="0" h="8915" w="35227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29"/>
          <p:cNvSpPr/>
          <p:nvPr/>
        </p:nvSpPr>
        <p:spPr>
          <a:xfrm flipH="1">
            <a:off x="-673900" y="4539703"/>
            <a:ext cx="3398188" cy="1343693"/>
          </a:xfrm>
          <a:custGeom>
            <a:rect b="b" l="l" r="r" t="t"/>
            <a:pathLst>
              <a:path extrusionOk="0" h="56672" w="144804">
                <a:moveTo>
                  <a:pt x="62339" y="1"/>
                </a:moveTo>
                <a:cubicBezTo>
                  <a:pt x="57472" y="1"/>
                  <a:pt x="52752" y="1067"/>
                  <a:pt x="48902" y="3946"/>
                </a:cubicBezTo>
                <a:cubicBezTo>
                  <a:pt x="45333" y="6614"/>
                  <a:pt x="42897" y="10584"/>
                  <a:pt x="39395" y="13319"/>
                </a:cubicBezTo>
                <a:cubicBezTo>
                  <a:pt x="34692" y="16955"/>
                  <a:pt x="28487" y="18189"/>
                  <a:pt x="22516" y="18356"/>
                </a:cubicBezTo>
                <a:cubicBezTo>
                  <a:pt x="22065" y="18363"/>
                  <a:pt x="21613" y="18366"/>
                  <a:pt x="21160" y="18366"/>
                </a:cubicBezTo>
                <a:cubicBezTo>
                  <a:pt x="20151" y="18366"/>
                  <a:pt x="19140" y="18353"/>
                  <a:pt x="18130" y="18353"/>
                </a:cubicBezTo>
                <a:cubicBezTo>
                  <a:pt x="15443" y="18353"/>
                  <a:pt x="12766" y="18442"/>
                  <a:pt x="10174" y="19090"/>
                </a:cubicBezTo>
                <a:cubicBezTo>
                  <a:pt x="6171" y="20091"/>
                  <a:pt x="2235" y="22793"/>
                  <a:pt x="1301" y="26795"/>
                </a:cubicBezTo>
                <a:cubicBezTo>
                  <a:pt x="0" y="32233"/>
                  <a:pt x="4637" y="37436"/>
                  <a:pt x="9707" y="39738"/>
                </a:cubicBezTo>
                <a:cubicBezTo>
                  <a:pt x="13043" y="41239"/>
                  <a:pt x="17146" y="42340"/>
                  <a:pt x="18480" y="45742"/>
                </a:cubicBezTo>
                <a:cubicBezTo>
                  <a:pt x="18914" y="46943"/>
                  <a:pt x="18980" y="48278"/>
                  <a:pt x="19681" y="49378"/>
                </a:cubicBezTo>
                <a:cubicBezTo>
                  <a:pt x="20648" y="50779"/>
                  <a:pt x="22450" y="51280"/>
                  <a:pt x="23884" y="52147"/>
                </a:cubicBezTo>
                <a:cubicBezTo>
                  <a:pt x="25352" y="53048"/>
                  <a:pt x="26552" y="55082"/>
                  <a:pt x="25485" y="56383"/>
                </a:cubicBezTo>
                <a:cubicBezTo>
                  <a:pt x="25854" y="56578"/>
                  <a:pt x="26268" y="56671"/>
                  <a:pt x="26682" y="56671"/>
                </a:cubicBezTo>
                <a:cubicBezTo>
                  <a:pt x="27543" y="56671"/>
                  <a:pt x="28404" y="56270"/>
                  <a:pt x="28854" y="55549"/>
                </a:cubicBezTo>
                <a:cubicBezTo>
                  <a:pt x="29388" y="54649"/>
                  <a:pt x="29154" y="53214"/>
                  <a:pt x="28754" y="52280"/>
                </a:cubicBezTo>
                <a:cubicBezTo>
                  <a:pt x="30729" y="51283"/>
                  <a:pt x="32834" y="50898"/>
                  <a:pt x="35023" y="50898"/>
                </a:cubicBezTo>
                <a:cubicBezTo>
                  <a:pt x="42458" y="50898"/>
                  <a:pt x="50873" y="55340"/>
                  <a:pt x="58522" y="55340"/>
                </a:cubicBezTo>
                <a:cubicBezTo>
                  <a:pt x="59996" y="55340"/>
                  <a:pt x="61441" y="55175"/>
                  <a:pt x="62845" y="54782"/>
                </a:cubicBezTo>
                <a:cubicBezTo>
                  <a:pt x="71051" y="52481"/>
                  <a:pt x="76221" y="44375"/>
                  <a:pt x="83760" y="40405"/>
                </a:cubicBezTo>
                <a:cubicBezTo>
                  <a:pt x="86994" y="38703"/>
                  <a:pt x="90638" y="37821"/>
                  <a:pt x="94282" y="37821"/>
                </a:cubicBezTo>
                <a:cubicBezTo>
                  <a:pt x="94923" y="37821"/>
                  <a:pt x="95564" y="37849"/>
                  <a:pt x="96202" y="37903"/>
                </a:cubicBezTo>
                <a:cubicBezTo>
                  <a:pt x="101339" y="38304"/>
                  <a:pt x="106143" y="40472"/>
                  <a:pt x="111113" y="41906"/>
                </a:cubicBezTo>
                <a:cubicBezTo>
                  <a:pt x="113587" y="42604"/>
                  <a:pt x="116219" y="43095"/>
                  <a:pt x="118794" y="43095"/>
                </a:cubicBezTo>
                <a:cubicBezTo>
                  <a:pt x="121391" y="43095"/>
                  <a:pt x="123929" y="42596"/>
                  <a:pt x="126190" y="41306"/>
                </a:cubicBezTo>
                <a:cubicBezTo>
                  <a:pt x="128559" y="39972"/>
                  <a:pt x="130393" y="37837"/>
                  <a:pt x="132195" y="35769"/>
                </a:cubicBezTo>
                <a:cubicBezTo>
                  <a:pt x="135464" y="31932"/>
                  <a:pt x="138766" y="28130"/>
                  <a:pt x="142068" y="24294"/>
                </a:cubicBezTo>
                <a:cubicBezTo>
                  <a:pt x="143403" y="22759"/>
                  <a:pt x="144804" y="20958"/>
                  <a:pt x="144637" y="18923"/>
                </a:cubicBezTo>
                <a:cubicBezTo>
                  <a:pt x="144470" y="17055"/>
                  <a:pt x="143069" y="15587"/>
                  <a:pt x="141601" y="14420"/>
                </a:cubicBezTo>
                <a:cubicBezTo>
                  <a:pt x="134779" y="8798"/>
                  <a:pt x="125953" y="5718"/>
                  <a:pt x="117162" y="5718"/>
                </a:cubicBezTo>
                <a:cubicBezTo>
                  <a:pt x="116669" y="5718"/>
                  <a:pt x="116176" y="5728"/>
                  <a:pt x="115683" y="5747"/>
                </a:cubicBezTo>
                <a:cubicBezTo>
                  <a:pt x="110041" y="5978"/>
                  <a:pt x="104530" y="7449"/>
                  <a:pt x="98924" y="7449"/>
                </a:cubicBezTo>
                <a:cubicBezTo>
                  <a:pt x="98862" y="7449"/>
                  <a:pt x="98800" y="7449"/>
                  <a:pt x="98737" y="7448"/>
                </a:cubicBezTo>
                <a:cubicBezTo>
                  <a:pt x="90131" y="7382"/>
                  <a:pt x="82025" y="3779"/>
                  <a:pt x="73719" y="1611"/>
                </a:cubicBezTo>
                <a:cubicBezTo>
                  <a:pt x="70068" y="657"/>
                  <a:pt x="66158" y="1"/>
                  <a:pt x="623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29"/>
          <p:cNvSpPr txBox="1"/>
          <p:nvPr>
            <p:ph type="title"/>
          </p:nvPr>
        </p:nvSpPr>
        <p:spPr>
          <a:xfrm>
            <a:off x="540000" y="491400"/>
            <a:ext cx="3424500" cy="15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881" name="Google Shape;881;p29"/>
          <p:cNvSpPr txBox="1"/>
          <p:nvPr>
            <p:ph idx="1" type="subTitle"/>
          </p:nvPr>
        </p:nvSpPr>
        <p:spPr>
          <a:xfrm>
            <a:off x="540000" y="3352200"/>
            <a:ext cx="1914000" cy="9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+ design">
  <p:cSld name="CUSTOM_8"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30"/>
          <p:cNvSpPr txBox="1"/>
          <p:nvPr>
            <p:ph idx="1" type="subTitle"/>
          </p:nvPr>
        </p:nvSpPr>
        <p:spPr>
          <a:xfrm>
            <a:off x="4683448" y="3839125"/>
            <a:ext cx="2227200" cy="6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84" name="Google Shape;884;p30"/>
          <p:cNvSpPr txBox="1"/>
          <p:nvPr>
            <p:ph idx="2" type="subTitle"/>
          </p:nvPr>
        </p:nvSpPr>
        <p:spPr>
          <a:xfrm>
            <a:off x="2233350" y="3839125"/>
            <a:ext cx="2227200" cy="6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85" name="Google Shape;885;p30"/>
          <p:cNvSpPr/>
          <p:nvPr/>
        </p:nvSpPr>
        <p:spPr>
          <a:xfrm rot="-10641324">
            <a:off x="-2521182" y="-713393"/>
            <a:ext cx="13272138" cy="2257180"/>
          </a:xfrm>
          <a:custGeom>
            <a:rect b="b" l="l" r="r" t="t"/>
            <a:pathLst>
              <a:path extrusionOk="0" h="69335" w="203789">
                <a:moveTo>
                  <a:pt x="172317" y="1"/>
                </a:moveTo>
                <a:cubicBezTo>
                  <a:pt x="159938" y="1"/>
                  <a:pt x="151290" y="8761"/>
                  <a:pt x="153912" y="26325"/>
                </a:cubicBezTo>
                <a:cubicBezTo>
                  <a:pt x="155535" y="37128"/>
                  <a:pt x="149594" y="41109"/>
                  <a:pt x="141160" y="41109"/>
                </a:cubicBezTo>
                <a:cubicBezTo>
                  <a:pt x="133061" y="41109"/>
                  <a:pt x="122662" y="37438"/>
                  <a:pt x="114457" y="32615"/>
                </a:cubicBezTo>
                <a:cubicBezTo>
                  <a:pt x="108557" y="29147"/>
                  <a:pt x="102960" y="27661"/>
                  <a:pt x="97863" y="27661"/>
                </a:cubicBezTo>
                <a:cubicBezTo>
                  <a:pt x="88491" y="27661"/>
                  <a:pt x="80813" y="32688"/>
                  <a:pt x="76063" y="39668"/>
                </a:cubicBezTo>
                <a:cubicBezTo>
                  <a:pt x="72714" y="44612"/>
                  <a:pt x="66870" y="47709"/>
                  <a:pt x="60247" y="47709"/>
                </a:cubicBezTo>
                <a:cubicBezTo>
                  <a:pt x="52407" y="47709"/>
                  <a:pt x="43474" y="43369"/>
                  <a:pt x="36292" y="32615"/>
                </a:cubicBezTo>
                <a:cubicBezTo>
                  <a:pt x="30414" y="23820"/>
                  <a:pt x="22624" y="21370"/>
                  <a:pt x="15768" y="21370"/>
                </a:cubicBezTo>
                <a:cubicBezTo>
                  <a:pt x="7145" y="21370"/>
                  <a:pt x="1" y="25245"/>
                  <a:pt x="1" y="25245"/>
                </a:cubicBezTo>
                <a:lnTo>
                  <a:pt x="1" y="69334"/>
                </a:lnTo>
                <a:lnTo>
                  <a:pt x="203789" y="69334"/>
                </a:lnTo>
                <a:lnTo>
                  <a:pt x="203789" y="14209"/>
                </a:lnTo>
                <a:cubicBezTo>
                  <a:pt x="203789" y="14209"/>
                  <a:pt x="196810" y="5480"/>
                  <a:pt x="180414" y="1126"/>
                </a:cubicBezTo>
                <a:cubicBezTo>
                  <a:pt x="177599" y="376"/>
                  <a:pt x="174878" y="1"/>
                  <a:pt x="1723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30"/>
          <p:cNvSpPr/>
          <p:nvPr/>
        </p:nvSpPr>
        <p:spPr>
          <a:xfrm flipH="1">
            <a:off x="1086691" y="4111750"/>
            <a:ext cx="9561417" cy="2067175"/>
          </a:xfrm>
          <a:custGeom>
            <a:rect b="b" l="l" r="r" t="t"/>
            <a:pathLst>
              <a:path extrusionOk="0" h="54335" w="164916">
                <a:moveTo>
                  <a:pt x="37882" y="1"/>
                </a:moveTo>
                <a:cubicBezTo>
                  <a:pt x="35111" y="1"/>
                  <a:pt x="32343" y="342"/>
                  <a:pt x="29655" y="963"/>
                </a:cubicBezTo>
                <a:cubicBezTo>
                  <a:pt x="25219" y="1997"/>
                  <a:pt x="20816" y="3498"/>
                  <a:pt x="16913" y="5900"/>
                </a:cubicBezTo>
                <a:cubicBezTo>
                  <a:pt x="16513" y="6134"/>
                  <a:pt x="16079" y="6434"/>
                  <a:pt x="15679" y="6667"/>
                </a:cubicBezTo>
                <a:cubicBezTo>
                  <a:pt x="12376" y="8802"/>
                  <a:pt x="9508" y="11471"/>
                  <a:pt x="6505" y="13939"/>
                </a:cubicBezTo>
                <a:cubicBezTo>
                  <a:pt x="1" y="19276"/>
                  <a:pt x="4771" y="48697"/>
                  <a:pt x="6105" y="48797"/>
                </a:cubicBezTo>
                <a:cubicBezTo>
                  <a:pt x="8868" y="48982"/>
                  <a:pt x="11654" y="49062"/>
                  <a:pt x="14458" y="49062"/>
                </a:cubicBezTo>
                <a:cubicBezTo>
                  <a:pt x="33634" y="49062"/>
                  <a:pt x="53616" y="45301"/>
                  <a:pt x="72686" y="45301"/>
                </a:cubicBezTo>
                <a:cubicBezTo>
                  <a:pt x="74047" y="45301"/>
                  <a:pt x="75404" y="45321"/>
                  <a:pt x="76756" y="45362"/>
                </a:cubicBezTo>
                <a:cubicBezTo>
                  <a:pt x="80492" y="45462"/>
                  <a:pt x="80959" y="54201"/>
                  <a:pt x="84728" y="54335"/>
                </a:cubicBezTo>
                <a:lnTo>
                  <a:pt x="106777" y="45929"/>
                </a:lnTo>
                <a:cubicBezTo>
                  <a:pt x="106777" y="45929"/>
                  <a:pt x="144304" y="52200"/>
                  <a:pt x="159648" y="52667"/>
                </a:cubicBezTo>
                <a:cubicBezTo>
                  <a:pt x="159663" y="52667"/>
                  <a:pt x="159679" y="52668"/>
                  <a:pt x="159694" y="52668"/>
                </a:cubicBezTo>
                <a:cubicBezTo>
                  <a:pt x="164190" y="52668"/>
                  <a:pt x="164915" y="28148"/>
                  <a:pt x="163951" y="27649"/>
                </a:cubicBezTo>
                <a:cubicBezTo>
                  <a:pt x="154077" y="22746"/>
                  <a:pt x="143770" y="18643"/>
                  <a:pt x="133162" y="15440"/>
                </a:cubicBezTo>
                <a:cubicBezTo>
                  <a:pt x="129579" y="14340"/>
                  <a:pt x="125839" y="13337"/>
                  <a:pt x="122122" y="13337"/>
                </a:cubicBezTo>
                <a:cubicBezTo>
                  <a:pt x="120995" y="13337"/>
                  <a:pt x="119870" y="13429"/>
                  <a:pt x="118752" y="13639"/>
                </a:cubicBezTo>
                <a:cubicBezTo>
                  <a:pt x="115450" y="14273"/>
                  <a:pt x="112414" y="15907"/>
                  <a:pt x="109412" y="17475"/>
                </a:cubicBezTo>
                <a:cubicBezTo>
                  <a:pt x="105443" y="19610"/>
                  <a:pt x="101540" y="21678"/>
                  <a:pt x="97570" y="23813"/>
                </a:cubicBezTo>
                <a:cubicBezTo>
                  <a:pt x="95436" y="24947"/>
                  <a:pt x="93201" y="26115"/>
                  <a:pt x="90766" y="26115"/>
                </a:cubicBezTo>
                <a:cubicBezTo>
                  <a:pt x="89398" y="26115"/>
                  <a:pt x="88030" y="25748"/>
                  <a:pt x="86729" y="25281"/>
                </a:cubicBezTo>
                <a:cubicBezTo>
                  <a:pt x="71285" y="19810"/>
                  <a:pt x="60677" y="4266"/>
                  <a:pt x="44699" y="730"/>
                </a:cubicBezTo>
                <a:cubicBezTo>
                  <a:pt x="42453" y="232"/>
                  <a:pt x="40167" y="1"/>
                  <a:pt x="37882" y="1"/>
                </a:cubicBezTo>
                <a:close/>
              </a:path>
            </a:pathLst>
          </a:custGeom>
          <a:solidFill>
            <a:srgbClr val="F3E1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30"/>
          <p:cNvSpPr/>
          <p:nvPr/>
        </p:nvSpPr>
        <p:spPr>
          <a:xfrm>
            <a:off x="955455" y="4108821"/>
            <a:ext cx="538445" cy="150307"/>
          </a:xfrm>
          <a:custGeom>
            <a:rect b="b" l="l" r="r" t="t"/>
            <a:pathLst>
              <a:path extrusionOk="0" h="8915" w="35227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30"/>
          <p:cNvSpPr/>
          <p:nvPr/>
        </p:nvSpPr>
        <p:spPr>
          <a:xfrm flipH="1">
            <a:off x="7905050" y="1953900"/>
            <a:ext cx="880675" cy="222875"/>
          </a:xfrm>
          <a:custGeom>
            <a:rect b="b" l="l" r="r" t="t"/>
            <a:pathLst>
              <a:path extrusionOk="0" h="8915" w="35227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30"/>
          <p:cNvSpPr/>
          <p:nvPr/>
        </p:nvSpPr>
        <p:spPr>
          <a:xfrm>
            <a:off x="1858355" y="772858"/>
            <a:ext cx="538445" cy="150307"/>
          </a:xfrm>
          <a:custGeom>
            <a:rect b="b" l="l" r="r" t="t"/>
            <a:pathLst>
              <a:path extrusionOk="0" h="8915" w="35227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30"/>
          <p:cNvSpPr txBox="1"/>
          <p:nvPr>
            <p:ph idx="3" type="subTitle"/>
          </p:nvPr>
        </p:nvSpPr>
        <p:spPr>
          <a:xfrm>
            <a:off x="2446950" y="3179425"/>
            <a:ext cx="18000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1" name="Google Shape;891;p30"/>
          <p:cNvSpPr txBox="1"/>
          <p:nvPr>
            <p:ph idx="4" type="subTitle"/>
          </p:nvPr>
        </p:nvSpPr>
        <p:spPr>
          <a:xfrm>
            <a:off x="4897048" y="3178225"/>
            <a:ext cx="18000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2" name="Google Shape;892;p30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"/>
          <p:cNvSpPr/>
          <p:nvPr/>
        </p:nvSpPr>
        <p:spPr>
          <a:xfrm flipH="1">
            <a:off x="-560991" y="4085025"/>
            <a:ext cx="12182784" cy="2559993"/>
          </a:xfrm>
          <a:custGeom>
            <a:rect b="b" l="l" r="r" t="t"/>
            <a:pathLst>
              <a:path extrusionOk="0" h="185776" w="296346">
                <a:moveTo>
                  <a:pt x="66710" y="0"/>
                </a:moveTo>
                <a:cubicBezTo>
                  <a:pt x="57325" y="0"/>
                  <a:pt x="46367" y="1938"/>
                  <a:pt x="38628" y="7210"/>
                </a:cubicBezTo>
                <a:cubicBezTo>
                  <a:pt x="31323" y="12114"/>
                  <a:pt x="28521" y="20586"/>
                  <a:pt x="26553" y="28792"/>
                </a:cubicBezTo>
                <a:cubicBezTo>
                  <a:pt x="20782" y="53143"/>
                  <a:pt x="15011" y="77561"/>
                  <a:pt x="9207" y="101911"/>
                </a:cubicBezTo>
                <a:cubicBezTo>
                  <a:pt x="5872" y="115955"/>
                  <a:pt x="2536" y="130098"/>
                  <a:pt x="935" y="144475"/>
                </a:cubicBezTo>
                <a:cubicBezTo>
                  <a:pt x="334" y="149812"/>
                  <a:pt x="1" y="155483"/>
                  <a:pt x="2436" y="160320"/>
                </a:cubicBezTo>
                <a:cubicBezTo>
                  <a:pt x="4938" y="165323"/>
                  <a:pt x="9941" y="168526"/>
                  <a:pt x="14978" y="170961"/>
                </a:cubicBezTo>
                <a:cubicBezTo>
                  <a:pt x="30322" y="178233"/>
                  <a:pt x="47568" y="180067"/>
                  <a:pt x="64513" y="181502"/>
                </a:cubicBezTo>
                <a:cubicBezTo>
                  <a:pt x="98555" y="184344"/>
                  <a:pt x="132751" y="185776"/>
                  <a:pt x="166934" y="185776"/>
                </a:cubicBezTo>
                <a:cubicBezTo>
                  <a:pt x="182894" y="185776"/>
                  <a:pt x="198851" y="185464"/>
                  <a:pt x="214787" y="184837"/>
                </a:cubicBezTo>
                <a:cubicBezTo>
                  <a:pt x="239939" y="183870"/>
                  <a:pt x="267558" y="180901"/>
                  <a:pt x="284737" y="162521"/>
                </a:cubicBezTo>
                <a:cubicBezTo>
                  <a:pt x="289341" y="157618"/>
                  <a:pt x="292977" y="151680"/>
                  <a:pt x="294478" y="145176"/>
                </a:cubicBezTo>
                <a:cubicBezTo>
                  <a:pt x="296346" y="137137"/>
                  <a:pt x="294978" y="128664"/>
                  <a:pt x="293710" y="120491"/>
                </a:cubicBezTo>
                <a:cubicBezTo>
                  <a:pt x="287973" y="82998"/>
                  <a:pt x="285171" y="45071"/>
                  <a:pt x="285371" y="7110"/>
                </a:cubicBezTo>
                <a:lnTo>
                  <a:pt x="285371" y="7110"/>
                </a:lnTo>
                <a:cubicBezTo>
                  <a:pt x="274463" y="15783"/>
                  <a:pt x="261020" y="21287"/>
                  <a:pt x="247144" y="22788"/>
                </a:cubicBezTo>
                <a:cubicBezTo>
                  <a:pt x="240973" y="23455"/>
                  <a:pt x="234468" y="23422"/>
                  <a:pt x="229098" y="26557"/>
                </a:cubicBezTo>
                <a:cubicBezTo>
                  <a:pt x="219658" y="32028"/>
                  <a:pt x="216188" y="45871"/>
                  <a:pt x="205648" y="48640"/>
                </a:cubicBezTo>
                <a:cubicBezTo>
                  <a:pt x="204171" y="49025"/>
                  <a:pt x="202641" y="49161"/>
                  <a:pt x="201085" y="49161"/>
                </a:cubicBezTo>
                <a:cubicBezTo>
                  <a:pt x="197377" y="49161"/>
                  <a:pt x="193524" y="48390"/>
                  <a:pt x="189920" y="48390"/>
                </a:cubicBezTo>
                <a:cubicBezTo>
                  <a:pt x="187178" y="48390"/>
                  <a:pt x="184579" y="48836"/>
                  <a:pt x="182298" y="50408"/>
                </a:cubicBezTo>
                <a:cubicBezTo>
                  <a:pt x="179662" y="52209"/>
                  <a:pt x="178128" y="55145"/>
                  <a:pt x="175659" y="57146"/>
                </a:cubicBezTo>
                <a:cubicBezTo>
                  <a:pt x="172925" y="59433"/>
                  <a:pt x="169357" y="60270"/>
                  <a:pt x="165733" y="60270"/>
                </a:cubicBezTo>
                <a:cubicBezTo>
                  <a:pt x="164230" y="60270"/>
                  <a:pt x="162717" y="60126"/>
                  <a:pt x="161249" y="59881"/>
                </a:cubicBezTo>
                <a:cubicBezTo>
                  <a:pt x="151109" y="58147"/>
                  <a:pt x="141769" y="52142"/>
                  <a:pt x="136065" y="43603"/>
                </a:cubicBezTo>
                <a:cubicBezTo>
                  <a:pt x="130627" y="35531"/>
                  <a:pt x="127358" y="24322"/>
                  <a:pt x="117952" y="21554"/>
                </a:cubicBezTo>
                <a:cubicBezTo>
                  <a:pt x="111914" y="19753"/>
                  <a:pt x="104776" y="22188"/>
                  <a:pt x="99505" y="18752"/>
                </a:cubicBezTo>
                <a:cubicBezTo>
                  <a:pt x="96503" y="16784"/>
                  <a:pt x="94835" y="13381"/>
                  <a:pt x="92600" y="10546"/>
                </a:cubicBezTo>
                <a:cubicBezTo>
                  <a:pt x="87096" y="3541"/>
                  <a:pt x="77856" y="339"/>
                  <a:pt x="68983" y="38"/>
                </a:cubicBezTo>
                <a:cubicBezTo>
                  <a:pt x="68238" y="13"/>
                  <a:pt x="67479" y="0"/>
                  <a:pt x="6671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-1848750" y="-136525"/>
            <a:ext cx="7188922" cy="2126655"/>
          </a:xfrm>
          <a:custGeom>
            <a:rect b="b" l="l" r="r" t="t"/>
            <a:pathLst>
              <a:path extrusionOk="0" h="65325" w="109358">
                <a:moveTo>
                  <a:pt x="0" y="50845"/>
                </a:moveTo>
                <a:cubicBezTo>
                  <a:pt x="0" y="50845"/>
                  <a:pt x="12451" y="65325"/>
                  <a:pt x="29331" y="56615"/>
                </a:cubicBezTo>
                <a:cubicBezTo>
                  <a:pt x="41893" y="50157"/>
                  <a:pt x="34579" y="33761"/>
                  <a:pt x="41204" y="20845"/>
                </a:cubicBezTo>
                <a:cubicBezTo>
                  <a:pt x="47830" y="7929"/>
                  <a:pt x="63426" y="10795"/>
                  <a:pt x="72601" y="22241"/>
                </a:cubicBezTo>
                <a:cubicBezTo>
                  <a:pt x="83767" y="36180"/>
                  <a:pt x="109357" y="29480"/>
                  <a:pt x="108892" y="1"/>
                </a:cubicBezTo>
                <a:lnTo>
                  <a:pt x="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"/>
          <p:cNvSpPr/>
          <p:nvPr/>
        </p:nvSpPr>
        <p:spPr>
          <a:xfrm flipH="1">
            <a:off x="5465684" y="1357188"/>
            <a:ext cx="880675" cy="222875"/>
          </a:xfrm>
          <a:custGeom>
            <a:rect b="b" l="l" r="r" t="t"/>
            <a:pathLst>
              <a:path extrusionOk="0" h="8915" w="35227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"/>
          <p:cNvSpPr/>
          <p:nvPr/>
        </p:nvSpPr>
        <p:spPr>
          <a:xfrm flipH="1">
            <a:off x="7452946" y="2880763"/>
            <a:ext cx="880675" cy="222875"/>
          </a:xfrm>
          <a:custGeom>
            <a:rect b="b" l="l" r="r" t="t"/>
            <a:pathLst>
              <a:path extrusionOk="0" h="8915" w="35227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4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61" name="Google Shape;161;p4"/>
          <p:cNvSpPr txBox="1"/>
          <p:nvPr>
            <p:ph idx="1" type="body"/>
          </p:nvPr>
        </p:nvSpPr>
        <p:spPr>
          <a:xfrm>
            <a:off x="540000" y="1204800"/>
            <a:ext cx="7647900" cy="3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and Credits">
  <p:cSld name="CUSTOM_5">
    <p:bg>
      <p:bgPr>
        <a:solidFill>
          <a:schemeClr val="lt1"/>
        </a:solidFill>
      </p:bgPr>
    </p:bg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31"/>
          <p:cNvSpPr/>
          <p:nvPr/>
        </p:nvSpPr>
        <p:spPr>
          <a:xfrm>
            <a:off x="-2534550" y="4085025"/>
            <a:ext cx="12182784" cy="2559993"/>
          </a:xfrm>
          <a:custGeom>
            <a:rect b="b" l="l" r="r" t="t"/>
            <a:pathLst>
              <a:path extrusionOk="0" h="185776" w="296346">
                <a:moveTo>
                  <a:pt x="66710" y="0"/>
                </a:moveTo>
                <a:cubicBezTo>
                  <a:pt x="57325" y="0"/>
                  <a:pt x="46367" y="1938"/>
                  <a:pt x="38628" y="7210"/>
                </a:cubicBezTo>
                <a:cubicBezTo>
                  <a:pt x="31323" y="12114"/>
                  <a:pt x="28521" y="20586"/>
                  <a:pt x="26553" y="28792"/>
                </a:cubicBezTo>
                <a:cubicBezTo>
                  <a:pt x="20782" y="53143"/>
                  <a:pt x="15011" y="77561"/>
                  <a:pt x="9207" y="101911"/>
                </a:cubicBezTo>
                <a:cubicBezTo>
                  <a:pt x="5872" y="115955"/>
                  <a:pt x="2536" y="130098"/>
                  <a:pt x="935" y="144475"/>
                </a:cubicBezTo>
                <a:cubicBezTo>
                  <a:pt x="334" y="149812"/>
                  <a:pt x="1" y="155483"/>
                  <a:pt x="2436" y="160320"/>
                </a:cubicBezTo>
                <a:cubicBezTo>
                  <a:pt x="4938" y="165323"/>
                  <a:pt x="9941" y="168526"/>
                  <a:pt x="14978" y="170961"/>
                </a:cubicBezTo>
                <a:cubicBezTo>
                  <a:pt x="30322" y="178233"/>
                  <a:pt x="47568" y="180067"/>
                  <a:pt x="64513" y="181502"/>
                </a:cubicBezTo>
                <a:cubicBezTo>
                  <a:pt x="98555" y="184344"/>
                  <a:pt x="132751" y="185776"/>
                  <a:pt x="166934" y="185776"/>
                </a:cubicBezTo>
                <a:cubicBezTo>
                  <a:pt x="182894" y="185776"/>
                  <a:pt x="198851" y="185464"/>
                  <a:pt x="214787" y="184837"/>
                </a:cubicBezTo>
                <a:cubicBezTo>
                  <a:pt x="239939" y="183870"/>
                  <a:pt x="267558" y="180901"/>
                  <a:pt x="284737" y="162521"/>
                </a:cubicBezTo>
                <a:cubicBezTo>
                  <a:pt x="289341" y="157618"/>
                  <a:pt x="292977" y="151680"/>
                  <a:pt x="294478" y="145176"/>
                </a:cubicBezTo>
                <a:cubicBezTo>
                  <a:pt x="296346" y="137137"/>
                  <a:pt x="294978" y="128664"/>
                  <a:pt x="293710" y="120491"/>
                </a:cubicBezTo>
                <a:cubicBezTo>
                  <a:pt x="287973" y="82998"/>
                  <a:pt x="285171" y="45071"/>
                  <a:pt x="285371" y="7110"/>
                </a:cubicBezTo>
                <a:lnTo>
                  <a:pt x="285371" y="7110"/>
                </a:lnTo>
                <a:cubicBezTo>
                  <a:pt x="274463" y="15783"/>
                  <a:pt x="261020" y="21287"/>
                  <a:pt x="247144" y="22788"/>
                </a:cubicBezTo>
                <a:cubicBezTo>
                  <a:pt x="240973" y="23455"/>
                  <a:pt x="234468" y="23422"/>
                  <a:pt x="229098" y="26557"/>
                </a:cubicBezTo>
                <a:cubicBezTo>
                  <a:pt x="219658" y="32028"/>
                  <a:pt x="216188" y="45871"/>
                  <a:pt x="205648" y="48640"/>
                </a:cubicBezTo>
                <a:cubicBezTo>
                  <a:pt x="204171" y="49025"/>
                  <a:pt x="202641" y="49161"/>
                  <a:pt x="201085" y="49161"/>
                </a:cubicBezTo>
                <a:cubicBezTo>
                  <a:pt x="197377" y="49161"/>
                  <a:pt x="193524" y="48390"/>
                  <a:pt x="189920" y="48390"/>
                </a:cubicBezTo>
                <a:cubicBezTo>
                  <a:pt x="187178" y="48390"/>
                  <a:pt x="184579" y="48836"/>
                  <a:pt x="182298" y="50408"/>
                </a:cubicBezTo>
                <a:cubicBezTo>
                  <a:pt x="179662" y="52209"/>
                  <a:pt x="178128" y="55145"/>
                  <a:pt x="175659" y="57146"/>
                </a:cubicBezTo>
                <a:cubicBezTo>
                  <a:pt x="172925" y="59433"/>
                  <a:pt x="169357" y="60270"/>
                  <a:pt x="165733" y="60270"/>
                </a:cubicBezTo>
                <a:cubicBezTo>
                  <a:pt x="164230" y="60270"/>
                  <a:pt x="162717" y="60126"/>
                  <a:pt x="161249" y="59881"/>
                </a:cubicBezTo>
                <a:cubicBezTo>
                  <a:pt x="151109" y="58147"/>
                  <a:pt x="141769" y="52142"/>
                  <a:pt x="136065" y="43603"/>
                </a:cubicBezTo>
                <a:cubicBezTo>
                  <a:pt x="130627" y="35531"/>
                  <a:pt x="127358" y="24322"/>
                  <a:pt x="117952" y="21554"/>
                </a:cubicBezTo>
                <a:cubicBezTo>
                  <a:pt x="111914" y="19753"/>
                  <a:pt x="104776" y="22188"/>
                  <a:pt x="99505" y="18752"/>
                </a:cubicBezTo>
                <a:cubicBezTo>
                  <a:pt x="96503" y="16784"/>
                  <a:pt x="94835" y="13381"/>
                  <a:pt x="92600" y="10546"/>
                </a:cubicBezTo>
                <a:cubicBezTo>
                  <a:pt x="87096" y="3541"/>
                  <a:pt x="77856" y="339"/>
                  <a:pt x="68983" y="38"/>
                </a:cubicBezTo>
                <a:cubicBezTo>
                  <a:pt x="68238" y="13"/>
                  <a:pt x="67479" y="0"/>
                  <a:pt x="6671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5" name="Google Shape;895;p31"/>
          <p:cNvGrpSpPr/>
          <p:nvPr/>
        </p:nvGrpSpPr>
        <p:grpSpPr>
          <a:xfrm>
            <a:off x="595591" y="2749650"/>
            <a:ext cx="563960" cy="2408488"/>
            <a:chOff x="2500591" y="2749650"/>
            <a:chExt cx="563960" cy="2408488"/>
          </a:xfrm>
        </p:grpSpPr>
        <p:sp>
          <p:nvSpPr>
            <p:cNvPr id="896" name="Google Shape;896;p31"/>
            <p:cNvSpPr/>
            <p:nvPr/>
          </p:nvSpPr>
          <p:spPr>
            <a:xfrm flipH="1">
              <a:off x="2500591" y="2789984"/>
              <a:ext cx="563960" cy="2368153"/>
            </a:xfrm>
            <a:custGeom>
              <a:rect b="b" l="l" r="r" t="t"/>
              <a:pathLst>
                <a:path extrusionOk="0" h="122989" w="29289">
                  <a:moveTo>
                    <a:pt x="6872" y="1"/>
                  </a:moveTo>
                  <a:lnTo>
                    <a:pt x="1" y="122989"/>
                  </a:lnTo>
                  <a:lnTo>
                    <a:pt x="29288" y="122989"/>
                  </a:lnTo>
                  <a:lnTo>
                    <a:pt x="22383" y="1"/>
                  </a:lnTo>
                  <a:cubicBezTo>
                    <a:pt x="22383" y="501"/>
                    <a:pt x="20349" y="935"/>
                    <a:pt x="17480" y="1102"/>
                  </a:cubicBezTo>
                  <a:cubicBezTo>
                    <a:pt x="16613" y="1168"/>
                    <a:pt x="15645" y="1202"/>
                    <a:pt x="14644" y="1202"/>
                  </a:cubicBezTo>
                  <a:cubicBezTo>
                    <a:pt x="13344" y="1202"/>
                    <a:pt x="12143" y="1168"/>
                    <a:pt x="11109" y="1068"/>
                  </a:cubicBezTo>
                  <a:cubicBezTo>
                    <a:pt x="8607" y="868"/>
                    <a:pt x="6872" y="434"/>
                    <a:pt x="6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1"/>
            <p:cNvSpPr/>
            <p:nvPr/>
          </p:nvSpPr>
          <p:spPr>
            <a:xfrm flipH="1">
              <a:off x="2645814" y="2749650"/>
              <a:ext cx="273600" cy="48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8" name="Google Shape;898;p31"/>
          <p:cNvSpPr/>
          <p:nvPr/>
        </p:nvSpPr>
        <p:spPr>
          <a:xfrm flipH="1">
            <a:off x="425803" y="1605863"/>
            <a:ext cx="633308" cy="1173972"/>
          </a:xfrm>
          <a:custGeom>
            <a:rect b="b" l="l" r="r" t="t"/>
            <a:pathLst>
              <a:path extrusionOk="0" h="31497" w="19449">
                <a:moveTo>
                  <a:pt x="15015" y="0"/>
                </a:moveTo>
                <a:cubicBezTo>
                  <a:pt x="14543" y="0"/>
                  <a:pt x="14073" y="31"/>
                  <a:pt x="13630" y="75"/>
                </a:cubicBezTo>
                <a:cubicBezTo>
                  <a:pt x="10801" y="397"/>
                  <a:pt x="7426" y="1072"/>
                  <a:pt x="6462" y="3772"/>
                </a:cubicBezTo>
                <a:cubicBezTo>
                  <a:pt x="5947" y="5283"/>
                  <a:pt x="6365" y="7051"/>
                  <a:pt x="5594" y="8465"/>
                </a:cubicBezTo>
                <a:cubicBezTo>
                  <a:pt x="4983" y="9558"/>
                  <a:pt x="3826" y="10169"/>
                  <a:pt x="2894" y="11005"/>
                </a:cubicBezTo>
                <a:cubicBezTo>
                  <a:pt x="611" y="13094"/>
                  <a:pt x="1" y="16791"/>
                  <a:pt x="1544" y="19491"/>
                </a:cubicBezTo>
                <a:cubicBezTo>
                  <a:pt x="2219" y="20712"/>
                  <a:pt x="3344" y="21773"/>
                  <a:pt x="4115" y="23027"/>
                </a:cubicBezTo>
                <a:cubicBezTo>
                  <a:pt x="4854" y="24248"/>
                  <a:pt x="5272" y="25952"/>
                  <a:pt x="4437" y="27141"/>
                </a:cubicBezTo>
                <a:cubicBezTo>
                  <a:pt x="3633" y="28331"/>
                  <a:pt x="2379" y="29713"/>
                  <a:pt x="3826" y="30999"/>
                </a:cubicBezTo>
                <a:cubicBezTo>
                  <a:pt x="4238" y="31352"/>
                  <a:pt x="4860" y="31496"/>
                  <a:pt x="5502" y="31496"/>
                </a:cubicBezTo>
                <a:cubicBezTo>
                  <a:pt x="6261" y="31496"/>
                  <a:pt x="7050" y="31295"/>
                  <a:pt x="7555" y="30999"/>
                </a:cubicBezTo>
                <a:cubicBezTo>
                  <a:pt x="8680" y="30356"/>
                  <a:pt x="9258" y="28748"/>
                  <a:pt x="8455" y="27752"/>
                </a:cubicBezTo>
                <a:cubicBezTo>
                  <a:pt x="8165" y="27398"/>
                  <a:pt x="7747" y="27141"/>
                  <a:pt x="7587" y="26755"/>
                </a:cubicBezTo>
                <a:cubicBezTo>
                  <a:pt x="7362" y="26113"/>
                  <a:pt x="7908" y="25438"/>
                  <a:pt x="8487" y="25020"/>
                </a:cubicBezTo>
                <a:cubicBezTo>
                  <a:pt x="9033" y="24666"/>
                  <a:pt x="9773" y="24377"/>
                  <a:pt x="10126" y="23766"/>
                </a:cubicBezTo>
                <a:cubicBezTo>
                  <a:pt x="11219" y="21998"/>
                  <a:pt x="8519" y="20005"/>
                  <a:pt x="8873" y="17980"/>
                </a:cubicBezTo>
                <a:cubicBezTo>
                  <a:pt x="9098" y="16823"/>
                  <a:pt x="10255" y="16116"/>
                  <a:pt x="11380" y="15762"/>
                </a:cubicBezTo>
                <a:cubicBezTo>
                  <a:pt x="12473" y="15473"/>
                  <a:pt x="13694" y="15344"/>
                  <a:pt x="14659" y="14701"/>
                </a:cubicBezTo>
                <a:cubicBezTo>
                  <a:pt x="15623" y="14058"/>
                  <a:pt x="16266" y="12644"/>
                  <a:pt x="15591" y="11712"/>
                </a:cubicBezTo>
                <a:cubicBezTo>
                  <a:pt x="14884" y="10715"/>
                  <a:pt x="12987" y="10715"/>
                  <a:pt x="12730" y="9494"/>
                </a:cubicBezTo>
                <a:cubicBezTo>
                  <a:pt x="12537" y="8562"/>
                  <a:pt x="13501" y="7822"/>
                  <a:pt x="14401" y="7437"/>
                </a:cubicBezTo>
                <a:cubicBezTo>
                  <a:pt x="15623" y="6858"/>
                  <a:pt x="16909" y="6344"/>
                  <a:pt x="17873" y="5379"/>
                </a:cubicBezTo>
                <a:cubicBezTo>
                  <a:pt x="18902" y="4415"/>
                  <a:pt x="19448" y="2872"/>
                  <a:pt x="18837" y="1683"/>
                </a:cubicBezTo>
                <a:cubicBezTo>
                  <a:pt x="18194" y="346"/>
                  <a:pt x="16596" y="0"/>
                  <a:pt x="1501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31"/>
          <p:cNvSpPr/>
          <p:nvPr/>
        </p:nvSpPr>
        <p:spPr>
          <a:xfrm flipH="1">
            <a:off x="952836" y="3173476"/>
            <a:ext cx="1218437" cy="1969308"/>
          </a:xfrm>
          <a:custGeom>
            <a:rect b="b" l="l" r="r" t="t"/>
            <a:pathLst>
              <a:path extrusionOk="0" h="99172" w="63279">
                <a:moveTo>
                  <a:pt x="0" y="0"/>
                </a:moveTo>
                <a:lnTo>
                  <a:pt x="0" y="99171"/>
                </a:lnTo>
                <a:lnTo>
                  <a:pt x="63279" y="99171"/>
                </a:lnTo>
                <a:lnTo>
                  <a:pt x="6327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0" name="Google Shape;900;p31"/>
          <p:cNvGrpSpPr/>
          <p:nvPr/>
        </p:nvGrpSpPr>
        <p:grpSpPr>
          <a:xfrm flipH="1">
            <a:off x="1066859" y="3285916"/>
            <a:ext cx="988479" cy="1636232"/>
            <a:chOff x="7753401" y="3121977"/>
            <a:chExt cx="1074901" cy="1779286"/>
          </a:xfrm>
        </p:grpSpPr>
        <p:sp>
          <p:nvSpPr>
            <p:cNvPr id="901" name="Google Shape;901;p31"/>
            <p:cNvSpPr/>
            <p:nvPr/>
          </p:nvSpPr>
          <p:spPr>
            <a:xfrm>
              <a:off x="8556564" y="3121977"/>
              <a:ext cx="271738" cy="115966"/>
            </a:xfrm>
            <a:custGeom>
              <a:rect b="b" l="l" r="r" t="t"/>
              <a:pathLst>
                <a:path extrusionOk="0" h="5538" w="12977">
                  <a:moveTo>
                    <a:pt x="0" y="1"/>
                  </a:moveTo>
                  <a:lnTo>
                    <a:pt x="0" y="5538"/>
                  </a:lnTo>
                  <a:lnTo>
                    <a:pt x="12976" y="5538"/>
                  </a:lnTo>
                  <a:lnTo>
                    <a:pt x="12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8556564" y="3306347"/>
              <a:ext cx="271738" cy="115987"/>
            </a:xfrm>
            <a:custGeom>
              <a:rect b="b" l="l" r="r" t="t"/>
              <a:pathLst>
                <a:path extrusionOk="0" h="5539" w="12977">
                  <a:moveTo>
                    <a:pt x="0" y="1"/>
                  </a:moveTo>
                  <a:lnTo>
                    <a:pt x="0" y="5538"/>
                  </a:lnTo>
                  <a:lnTo>
                    <a:pt x="12976" y="5538"/>
                  </a:lnTo>
                  <a:lnTo>
                    <a:pt x="12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8556564" y="3490738"/>
              <a:ext cx="271738" cy="115966"/>
            </a:xfrm>
            <a:custGeom>
              <a:rect b="b" l="l" r="r" t="t"/>
              <a:pathLst>
                <a:path extrusionOk="0" h="5538" w="12977">
                  <a:moveTo>
                    <a:pt x="0" y="0"/>
                  </a:moveTo>
                  <a:lnTo>
                    <a:pt x="0" y="5537"/>
                  </a:lnTo>
                  <a:lnTo>
                    <a:pt x="12976" y="5537"/>
                  </a:lnTo>
                  <a:lnTo>
                    <a:pt x="129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8556564" y="3673706"/>
              <a:ext cx="271738" cy="115987"/>
            </a:xfrm>
            <a:custGeom>
              <a:rect b="b" l="l" r="r" t="t"/>
              <a:pathLst>
                <a:path extrusionOk="0" h="5539" w="12977">
                  <a:moveTo>
                    <a:pt x="0" y="1"/>
                  </a:moveTo>
                  <a:lnTo>
                    <a:pt x="0" y="5538"/>
                  </a:lnTo>
                  <a:lnTo>
                    <a:pt x="12976" y="5538"/>
                  </a:lnTo>
                  <a:lnTo>
                    <a:pt x="12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1"/>
            <p:cNvSpPr/>
            <p:nvPr/>
          </p:nvSpPr>
          <p:spPr>
            <a:xfrm>
              <a:off x="8556564" y="3858097"/>
              <a:ext cx="271738" cy="115966"/>
            </a:xfrm>
            <a:custGeom>
              <a:rect b="b" l="l" r="r" t="t"/>
              <a:pathLst>
                <a:path extrusionOk="0" h="5538" w="12977">
                  <a:moveTo>
                    <a:pt x="0" y="0"/>
                  </a:moveTo>
                  <a:lnTo>
                    <a:pt x="0" y="5537"/>
                  </a:lnTo>
                  <a:lnTo>
                    <a:pt x="12976" y="5537"/>
                  </a:lnTo>
                  <a:lnTo>
                    <a:pt x="129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1"/>
            <p:cNvSpPr/>
            <p:nvPr/>
          </p:nvSpPr>
          <p:spPr>
            <a:xfrm>
              <a:off x="8154972" y="3121977"/>
              <a:ext cx="271738" cy="115966"/>
            </a:xfrm>
            <a:custGeom>
              <a:rect b="b" l="l" r="r" t="t"/>
              <a:pathLst>
                <a:path extrusionOk="0" h="5538" w="12977">
                  <a:moveTo>
                    <a:pt x="1" y="1"/>
                  </a:moveTo>
                  <a:lnTo>
                    <a:pt x="1" y="5538"/>
                  </a:lnTo>
                  <a:lnTo>
                    <a:pt x="12977" y="5538"/>
                  </a:lnTo>
                  <a:lnTo>
                    <a:pt x="12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1"/>
            <p:cNvSpPr/>
            <p:nvPr/>
          </p:nvSpPr>
          <p:spPr>
            <a:xfrm>
              <a:off x="8154972" y="3306347"/>
              <a:ext cx="271738" cy="115987"/>
            </a:xfrm>
            <a:custGeom>
              <a:rect b="b" l="l" r="r" t="t"/>
              <a:pathLst>
                <a:path extrusionOk="0" h="5539" w="12977">
                  <a:moveTo>
                    <a:pt x="1" y="1"/>
                  </a:moveTo>
                  <a:lnTo>
                    <a:pt x="1" y="5538"/>
                  </a:lnTo>
                  <a:lnTo>
                    <a:pt x="12977" y="5538"/>
                  </a:lnTo>
                  <a:lnTo>
                    <a:pt x="12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1"/>
            <p:cNvSpPr/>
            <p:nvPr/>
          </p:nvSpPr>
          <p:spPr>
            <a:xfrm>
              <a:off x="8154972" y="3490738"/>
              <a:ext cx="271738" cy="115966"/>
            </a:xfrm>
            <a:custGeom>
              <a:rect b="b" l="l" r="r" t="t"/>
              <a:pathLst>
                <a:path extrusionOk="0" h="5538" w="12977">
                  <a:moveTo>
                    <a:pt x="1" y="0"/>
                  </a:moveTo>
                  <a:lnTo>
                    <a:pt x="1" y="5537"/>
                  </a:lnTo>
                  <a:lnTo>
                    <a:pt x="12977" y="5537"/>
                  </a:lnTo>
                  <a:lnTo>
                    <a:pt x="129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1"/>
            <p:cNvSpPr/>
            <p:nvPr/>
          </p:nvSpPr>
          <p:spPr>
            <a:xfrm>
              <a:off x="8154972" y="3673706"/>
              <a:ext cx="271738" cy="115987"/>
            </a:xfrm>
            <a:custGeom>
              <a:rect b="b" l="l" r="r" t="t"/>
              <a:pathLst>
                <a:path extrusionOk="0" h="5539" w="12977">
                  <a:moveTo>
                    <a:pt x="1" y="1"/>
                  </a:moveTo>
                  <a:lnTo>
                    <a:pt x="1" y="5538"/>
                  </a:lnTo>
                  <a:lnTo>
                    <a:pt x="12977" y="5538"/>
                  </a:lnTo>
                  <a:lnTo>
                    <a:pt x="12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8154972" y="3858097"/>
              <a:ext cx="271738" cy="115966"/>
            </a:xfrm>
            <a:custGeom>
              <a:rect b="b" l="l" r="r" t="t"/>
              <a:pathLst>
                <a:path extrusionOk="0" h="5538" w="12977">
                  <a:moveTo>
                    <a:pt x="1" y="0"/>
                  </a:moveTo>
                  <a:lnTo>
                    <a:pt x="1" y="5537"/>
                  </a:lnTo>
                  <a:lnTo>
                    <a:pt x="12977" y="5537"/>
                  </a:lnTo>
                  <a:lnTo>
                    <a:pt x="129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1"/>
            <p:cNvSpPr/>
            <p:nvPr/>
          </p:nvSpPr>
          <p:spPr>
            <a:xfrm>
              <a:off x="7753401" y="3121977"/>
              <a:ext cx="271738" cy="115966"/>
            </a:xfrm>
            <a:custGeom>
              <a:rect b="b" l="l" r="r" t="t"/>
              <a:pathLst>
                <a:path extrusionOk="0" h="5538" w="12977">
                  <a:moveTo>
                    <a:pt x="0" y="1"/>
                  </a:moveTo>
                  <a:lnTo>
                    <a:pt x="0" y="5538"/>
                  </a:lnTo>
                  <a:lnTo>
                    <a:pt x="12976" y="5538"/>
                  </a:lnTo>
                  <a:lnTo>
                    <a:pt x="12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7753401" y="3306347"/>
              <a:ext cx="271738" cy="115987"/>
            </a:xfrm>
            <a:custGeom>
              <a:rect b="b" l="l" r="r" t="t"/>
              <a:pathLst>
                <a:path extrusionOk="0" h="5539" w="12977">
                  <a:moveTo>
                    <a:pt x="0" y="1"/>
                  </a:moveTo>
                  <a:lnTo>
                    <a:pt x="0" y="5538"/>
                  </a:lnTo>
                  <a:lnTo>
                    <a:pt x="12976" y="5538"/>
                  </a:lnTo>
                  <a:lnTo>
                    <a:pt x="12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7753401" y="3490738"/>
              <a:ext cx="271738" cy="115966"/>
            </a:xfrm>
            <a:custGeom>
              <a:rect b="b" l="l" r="r" t="t"/>
              <a:pathLst>
                <a:path extrusionOk="0" h="5538" w="12977">
                  <a:moveTo>
                    <a:pt x="0" y="0"/>
                  </a:moveTo>
                  <a:lnTo>
                    <a:pt x="0" y="5537"/>
                  </a:lnTo>
                  <a:lnTo>
                    <a:pt x="12976" y="5537"/>
                  </a:lnTo>
                  <a:lnTo>
                    <a:pt x="129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7753401" y="3673706"/>
              <a:ext cx="271738" cy="115987"/>
            </a:xfrm>
            <a:custGeom>
              <a:rect b="b" l="l" r="r" t="t"/>
              <a:pathLst>
                <a:path extrusionOk="0" h="5539" w="12977">
                  <a:moveTo>
                    <a:pt x="0" y="1"/>
                  </a:moveTo>
                  <a:lnTo>
                    <a:pt x="0" y="5538"/>
                  </a:lnTo>
                  <a:lnTo>
                    <a:pt x="12976" y="5538"/>
                  </a:lnTo>
                  <a:lnTo>
                    <a:pt x="12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1"/>
            <p:cNvSpPr/>
            <p:nvPr/>
          </p:nvSpPr>
          <p:spPr>
            <a:xfrm>
              <a:off x="7753401" y="3858097"/>
              <a:ext cx="271738" cy="115966"/>
            </a:xfrm>
            <a:custGeom>
              <a:rect b="b" l="l" r="r" t="t"/>
              <a:pathLst>
                <a:path extrusionOk="0" h="5538" w="12977">
                  <a:moveTo>
                    <a:pt x="0" y="0"/>
                  </a:moveTo>
                  <a:lnTo>
                    <a:pt x="0" y="5537"/>
                  </a:lnTo>
                  <a:lnTo>
                    <a:pt x="12976" y="5537"/>
                  </a:lnTo>
                  <a:lnTo>
                    <a:pt x="129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1"/>
            <p:cNvSpPr/>
            <p:nvPr/>
          </p:nvSpPr>
          <p:spPr>
            <a:xfrm>
              <a:off x="8556564" y="4049177"/>
              <a:ext cx="271738" cy="115966"/>
            </a:xfrm>
            <a:custGeom>
              <a:rect b="b" l="l" r="r" t="t"/>
              <a:pathLst>
                <a:path extrusionOk="0" h="5538" w="12977">
                  <a:moveTo>
                    <a:pt x="0" y="1"/>
                  </a:moveTo>
                  <a:lnTo>
                    <a:pt x="0" y="5538"/>
                  </a:lnTo>
                  <a:lnTo>
                    <a:pt x="12976" y="5538"/>
                  </a:lnTo>
                  <a:lnTo>
                    <a:pt x="12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1"/>
            <p:cNvSpPr/>
            <p:nvPr/>
          </p:nvSpPr>
          <p:spPr>
            <a:xfrm>
              <a:off x="8556564" y="4233547"/>
              <a:ext cx="271738" cy="115987"/>
            </a:xfrm>
            <a:custGeom>
              <a:rect b="b" l="l" r="r" t="t"/>
              <a:pathLst>
                <a:path extrusionOk="0" h="5539" w="12977">
                  <a:moveTo>
                    <a:pt x="0" y="1"/>
                  </a:moveTo>
                  <a:lnTo>
                    <a:pt x="0" y="5538"/>
                  </a:lnTo>
                  <a:lnTo>
                    <a:pt x="12976" y="5538"/>
                  </a:lnTo>
                  <a:lnTo>
                    <a:pt x="12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1"/>
            <p:cNvSpPr/>
            <p:nvPr/>
          </p:nvSpPr>
          <p:spPr>
            <a:xfrm>
              <a:off x="8556564" y="4417938"/>
              <a:ext cx="271738" cy="115966"/>
            </a:xfrm>
            <a:custGeom>
              <a:rect b="b" l="l" r="r" t="t"/>
              <a:pathLst>
                <a:path extrusionOk="0" h="5538" w="12977">
                  <a:moveTo>
                    <a:pt x="0" y="0"/>
                  </a:moveTo>
                  <a:lnTo>
                    <a:pt x="0" y="5537"/>
                  </a:lnTo>
                  <a:lnTo>
                    <a:pt x="12976" y="5537"/>
                  </a:lnTo>
                  <a:lnTo>
                    <a:pt x="129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1"/>
            <p:cNvSpPr/>
            <p:nvPr/>
          </p:nvSpPr>
          <p:spPr>
            <a:xfrm>
              <a:off x="8556564" y="4600906"/>
              <a:ext cx="271738" cy="115987"/>
            </a:xfrm>
            <a:custGeom>
              <a:rect b="b" l="l" r="r" t="t"/>
              <a:pathLst>
                <a:path extrusionOk="0" h="5539" w="12977">
                  <a:moveTo>
                    <a:pt x="0" y="1"/>
                  </a:moveTo>
                  <a:lnTo>
                    <a:pt x="0" y="5538"/>
                  </a:lnTo>
                  <a:lnTo>
                    <a:pt x="12976" y="5538"/>
                  </a:lnTo>
                  <a:lnTo>
                    <a:pt x="12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1"/>
            <p:cNvSpPr/>
            <p:nvPr/>
          </p:nvSpPr>
          <p:spPr>
            <a:xfrm>
              <a:off x="8556564" y="4785297"/>
              <a:ext cx="271738" cy="115966"/>
            </a:xfrm>
            <a:custGeom>
              <a:rect b="b" l="l" r="r" t="t"/>
              <a:pathLst>
                <a:path extrusionOk="0" h="5538" w="12977">
                  <a:moveTo>
                    <a:pt x="0" y="0"/>
                  </a:moveTo>
                  <a:lnTo>
                    <a:pt x="0" y="5537"/>
                  </a:lnTo>
                  <a:lnTo>
                    <a:pt x="12976" y="5537"/>
                  </a:lnTo>
                  <a:lnTo>
                    <a:pt x="129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1"/>
            <p:cNvSpPr/>
            <p:nvPr/>
          </p:nvSpPr>
          <p:spPr>
            <a:xfrm>
              <a:off x="8154972" y="4049177"/>
              <a:ext cx="271738" cy="115966"/>
            </a:xfrm>
            <a:custGeom>
              <a:rect b="b" l="l" r="r" t="t"/>
              <a:pathLst>
                <a:path extrusionOk="0" h="5538" w="12977">
                  <a:moveTo>
                    <a:pt x="1" y="1"/>
                  </a:moveTo>
                  <a:lnTo>
                    <a:pt x="1" y="5538"/>
                  </a:lnTo>
                  <a:lnTo>
                    <a:pt x="12977" y="5538"/>
                  </a:lnTo>
                  <a:lnTo>
                    <a:pt x="12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1"/>
            <p:cNvSpPr/>
            <p:nvPr/>
          </p:nvSpPr>
          <p:spPr>
            <a:xfrm>
              <a:off x="8154972" y="4233547"/>
              <a:ext cx="271738" cy="115987"/>
            </a:xfrm>
            <a:custGeom>
              <a:rect b="b" l="l" r="r" t="t"/>
              <a:pathLst>
                <a:path extrusionOk="0" h="5539" w="12977">
                  <a:moveTo>
                    <a:pt x="1" y="1"/>
                  </a:moveTo>
                  <a:lnTo>
                    <a:pt x="1" y="5538"/>
                  </a:lnTo>
                  <a:lnTo>
                    <a:pt x="12977" y="5538"/>
                  </a:lnTo>
                  <a:lnTo>
                    <a:pt x="12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1"/>
            <p:cNvSpPr/>
            <p:nvPr/>
          </p:nvSpPr>
          <p:spPr>
            <a:xfrm>
              <a:off x="8154972" y="4417938"/>
              <a:ext cx="271738" cy="115966"/>
            </a:xfrm>
            <a:custGeom>
              <a:rect b="b" l="l" r="r" t="t"/>
              <a:pathLst>
                <a:path extrusionOk="0" h="5538" w="12977">
                  <a:moveTo>
                    <a:pt x="1" y="0"/>
                  </a:moveTo>
                  <a:lnTo>
                    <a:pt x="1" y="5537"/>
                  </a:lnTo>
                  <a:lnTo>
                    <a:pt x="12977" y="5537"/>
                  </a:lnTo>
                  <a:lnTo>
                    <a:pt x="129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1"/>
            <p:cNvSpPr/>
            <p:nvPr/>
          </p:nvSpPr>
          <p:spPr>
            <a:xfrm>
              <a:off x="8154972" y="4600906"/>
              <a:ext cx="271738" cy="115987"/>
            </a:xfrm>
            <a:custGeom>
              <a:rect b="b" l="l" r="r" t="t"/>
              <a:pathLst>
                <a:path extrusionOk="0" h="5539" w="12977">
                  <a:moveTo>
                    <a:pt x="1" y="1"/>
                  </a:moveTo>
                  <a:lnTo>
                    <a:pt x="1" y="5538"/>
                  </a:lnTo>
                  <a:lnTo>
                    <a:pt x="12977" y="5538"/>
                  </a:lnTo>
                  <a:lnTo>
                    <a:pt x="12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1"/>
            <p:cNvSpPr/>
            <p:nvPr/>
          </p:nvSpPr>
          <p:spPr>
            <a:xfrm>
              <a:off x="8154972" y="4785297"/>
              <a:ext cx="271738" cy="115966"/>
            </a:xfrm>
            <a:custGeom>
              <a:rect b="b" l="l" r="r" t="t"/>
              <a:pathLst>
                <a:path extrusionOk="0" h="5538" w="12977">
                  <a:moveTo>
                    <a:pt x="1" y="0"/>
                  </a:moveTo>
                  <a:lnTo>
                    <a:pt x="1" y="5537"/>
                  </a:lnTo>
                  <a:lnTo>
                    <a:pt x="12977" y="5537"/>
                  </a:lnTo>
                  <a:lnTo>
                    <a:pt x="129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1"/>
            <p:cNvSpPr/>
            <p:nvPr/>
          </p:nvSpPr>
          <p:spPr>
            <a:xfrm>
              <a:off x="7753401" y="4049177"/>
              <a:ext cx="271738" cy="115966"/>
            </a:xfrm>
            <a:custGeom>
              <a:rect b="b" l="l" r="r" t="t"/>
              <a:pathLst>
                <a:path extrusionOk="0" h="5538" w="12977">
                  <a:moveTo>
                    <a:pt x="0" y="1"/>
                  </a:moveTo>
                  <a:lnTo>
                    <a:pt x="0" y="5538"/>
                  </a:lnTo>
                  <a:lnTo>
                    <a:pt x="12976" y="5538"/>
                  </a:lnTo>
                  <a:lnTo>
                    <a:pt x="12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1"/>
            <p:cNvSpPr/>
            <p:nvPr/>
          </p:nvSpPr>
          <p:spPr>
            <a:xfrm>
              <a:off x="7753401" y="4233547"/>
              <a:ext cx="271738" cy="115987"/>
            </a:xfrm>
            <a:custGeom>
              <a:rect b="b" l="l" r="r" t="t"/>
              <a:pathLst>
                <a:path extrusionOk="0" h="5539" w="12977">
                  <a:moveTo>
                    <a:pt x="0" y="1"/>
                  </a:moveTo>
                  <a:lnTo>
                    <a:pt x="0" y="5538"/>
                  </a:lnTo>
                  <a:lnTo>
                    <a:pt x="12976" y="5538"/>
                  </a:lnTo>
                  <a:lnTo>
                    <a:pt x="12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1"/>
            <p:cNvSpPr/>
            <p:nvPr/>
          </p:nvSpPr>
          <p:spPr>
            <a:xfrm>
              <a:off x="7753401" y="4417938"/>
              <a:ext cx="271738" cy="115966"/>
            </a:xfrm>
            <a:custGeom>
              <a:rect b="b" l="l" r="r" t="t"/>
              <a:pathLst>
                <a:path extrusionOk="0" h="5538" w="12977">
                  <a:moveTo>
                    <a:pt x="0" y="0"/>
                  </a:moveTo>
                  <a:lnTo>
                    <a:pt x="0" y="5537"/>
                  </a:lnTo>
                  <a:lnTo>
                    <a:pt x="12976" y="5537"/>
                  </a:lnTo>
                  <a:lnTo>
                    <a:pt x="129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1"/>
            <p:cNvSpPr/>
            <p:nvPr/>
          </p:nvSpPr>
          <p:spPr>
            <a:xfrm>
              <a:off x="7753401" y="4600906"/>
              <a:ext cx="271738" cy="115987"/>
            </a:xfrm>
            <a:custGeom>
              <a:rect b="b" l="l" r="r" t="t"/>
              <a:pathLst>
                <a:path extrusionOk="0" h="5539" w="12977">
                  <a:moveTo>
                    <a:pt x="0" y="1"/>
                  </a:moveTo>
                  <a:lnTo>
                    <a:pt x="0" y="5538"/>
                  </a:lnTo>
                  <a:lnTo>
                    <a:pt x="12976" y="5538"/>
                  </a:lnTo>
                  <a:lnTo>
                    <a:pt x="12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1"/>
            <p:cNvSpPr/>
            <p:nvPr/>
          </p:nvSpPr>
          <p:spPr>
            <a:xfrm>
              <a:off x="7753401" y="4785297"/>
              <a:ext cx="271738" cy="115966"/>
            </a:xfrm>
            <a:custGeom>
              <a:rect b="b" l="l" r="r" t="t"/>
              <a:pathLst>
                <a:path extrusionOk="0" h="5538" w="12977">
                  <a:moveTo>
                    <a:pt x="0" y="0"/>
                  </a:moveTo>
                  <a:lnTo>
                    <a:pt x="0" y="5537"/>
                  </a:lnTo>
                  <a:lnTo>
                    <a:pt x="12976" y="5537"/>
                  </a:lnTo>
                  <a:lnTo>
                    <a:pt x="129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31"/>
          <p:cNvGrpSpPr/>
          <p:nvPr/>
        </p:nvGrpSpPr>
        <p:grpSpPr>
          <a:xfrm>
            <a:off x="1504021" y="2221941"/>
            <a:ext cx="509552" cy="2927357"/>
            <a:chOff x="1909121" y="2436910"/>
            <a:chExt cx="472113" cy="2712274"/>
          </a:xfrm>
        </p:grpSpPr>
        <p:sp>
          <p:nvSpPr>
            <p:cNvPr id="932" name="Google Shape;932;p31"/>
            <p:cNvSpPr/>
            <p:nvPr/>
          </p:nvSpPr>
          <p:spPr>
            <a:xfrm flipH="1">
              <a:off x="2025273" y="2436910"/>
              <a:ext cx="238500" cy="48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1"/>
            <p:cNvSpPr/>
            <p:nvPr/>
          </p:nvSpPr>
          <p:spPr>
            <a:xfrm flipH="1">
              <a:off x="1909121" y="2476590"/>
              <a:ext cx="472113" cy="2672594"/>
            </a:xfrm>
            <a:custGeom>
              <a:rect b="b" l="l" r="r" t="t"/>
              <a:pathLst>
                <a:path extrusionOk="0" h="138800" w="24519">
                  <a:moveTo>
                    <a:pt x="5738" y="0"/>
                  </a:moveTo>
                  <a:lnTo>
                    <a:pt x="1" y="138800"/>
                  </a:lnTo>
                  <a:lnTo>
                    <a:pt x="24518" y="138800"/>
                  </a:lnTo>
                  <a:lnTo>
                    <a:pt x="18747" y="0"/>
                  </a:lnTo>
                  <a:cubicBezTo>
                    <a:pt x="18747" y="601"/>
                    <a:pt x="17046" y="1101"/>
                    <a:pt x="14644" y="1301"/>
                  </a:cubicBezTo>
                  <a:cubicBezTo>
                    <a:pt x="13877" y="1335"/>
                    <a:pt x="13077" y="1368"/>
                    <a:pt x="12243" y="1368"/>
                  </a:cubicBezTo>
                  <a:cubicBezTo>
                    <a:pt x="11209" y="1368"/>
                    <a:pt x="10175" y="1301"/>
                    <a:pt x="9307" y="1201"/>
                  </a:cubicBezTo>
                  <a:cubicBezTo>
                    <a:pt x="7172" y="1001"/>
                    <a:pt x="5738" y="534"/>
                    <a:pt x="57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4" name="Google Shape;934;p31"/>
          <p:cNvSpPr/>
          <p:nvPr/>
        </p:nvSpPr>
        <p:spPr>
          <a:xfrm flipH="1">
            <a:off x="5054399" y="-136529"/>
            <a:ext cx="5119595" cy="2126655"/>
          </a:xfrm>
          <a:custGeom>
            <a:rect b="b" l="l" r="r" t="t"/>
            <a:pathLst>
              <a:path extrusionOk="0" h="65325" w="109358">
                <a:moveTo>
                  <a:pt x="0" y="50845"/>
                </a:moveTo>
                <a:cubicBezTo>
                  <a:pt x="0" y="50845"/>
                  <a:pt x="12451" y="65325"/>
                  <a:pt x="29331" y="56615"/>
                </a:cubicBezTo>
                <a:cubicBezTo>
                  <a:pt x="41893" y="50157"/>
                  <a:pt x="34579" y="33761"/>
                  <a:pt x="41204" y="20845"/>
                </a:cubicBezTo>
                <a:cubicBezTo>
                  <a:pt x="47830" y="7929"/>
                  <a:pt x="63426" y="10795"/>
                  <a:pt x="72601" y="22241"/>
                </a:cubicBezTo>
                <a:cubicBezTo>
                  <a:pt x="83767" y="36180"/>
                  <a:pt x="109357" y="29480"/>
                  <a:pt x="108892" y="1"/>
                </a:cubicBezTo>
                <a:lnTo>
                  <a:pt x="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31"/>
          <p:cNvSpPr/>
          <p:nvPr/>
        </p:nvSpPr>
        <p:spPr>
          <a:xfrm flipH="1">
            <a:off x="2234109" y="1990113"/>
            <a:ext cx="880675" cy="222875"/>
          </a:xfrm>
          <a:custGeom>
            <a:rect b="b" l="l" r="r" t="t"/>
            <a:pathLst>
              <a:path extrusionOk="0" h="8915" w="35227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31"/>
          <p:cNvSpPr/>
          <p:nvPr/>
        </p:nvSpPr>
        <p:spPr>
          <a:xfrm flipH="1">
            <a:off x="6102121" y="3992588"/>
            <a:ext cx="880675" cy="222875"/>
          </a:xfrm>
          <a:custGeom>
            <a:rect b="b" l="l" r="r" t="t"/>
            <a:pathLst>
              <a:path extrusionOk="0" h="8915" w="35227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7" name="Google Shape;937;p31"/>
          <p:cNvGrpSpPr/>
          <p:nvPr/>
        </p:nvGrpSpPr>
        <p:grpSpPr>
          <a:xfrm rot="10800000">
            <a:off x="6906701" y="1990114"/>
            <a:ext cx="1733301" cy="1733301"/>
            <a:chOff x="624503" y="61115"/>
            <a:chExt cx="1947310" cy="1947310"/>
          </a:xfrm>
        </p:grpSpPr>
        <p:sp>
          <p:nvSpPr>
            <p:cNvPr id="938" name="Google Shape;938;p31"/>
            <p:cNvSpPr/>
            <p:nvPr/>
          </p:nvSpPr>
          <p:spPr>
            <a:xfrm>
              <a:off x="2048296" y="171379"/>
              <a:ext cx="413839" cy="413221"/>
            </a:xfrm>
            <a:custGeom>
              <a:rect b="b" l="l" r="r" t="t"/>
              <a:pathLst>
                <a:path extrusionOk="0" h="12693" w="12712">
                  <a:moveTo>
                    <a:pt x="0" y="0"/>
                  </a:moveTo>
                  <a:lnTo>
                    <a:pt x="12712" y="12693"/>
                  </a:lnTo>
                  <a:cubicBezTo>
                    <a:pt x="12600" y="12469"/>
                    <a:pt x="12451" y="12228"/>
                    <a:pt x="12339" y="12004"/>
                  </a:cubicBezTo>
                  <a:lnTo>
                    <a:pt x="726" y="391"/>
                  </a:lnTo>
                  <a:cubicBezTo>
                    <a:pt x="503" y="242"/>
                    <a:pt x="261" y="13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1"/>
            <p:cNvSpPr/>
            <p:nvPr/>
          </p:nvSpPr>
          <p:spPr>
            <a:xfrm>
              <a:off x="1913778" y="112617"/>
              <a:ext cx="605914" cy="605881"/>
            </a:xfrm>
            <a:custGeom>
              <a:rect b="b" l="l" r="r" t="t"/>
              <a:pathLst>
                <a:path extrusionOk="0" h="18611" w="18612">
                  <a:moveTo>
                    <a:pt x="1" y="0"/>
                  </a:moveTo>
                  <a:lnTo>
                    <a:pt x="18612" y="18611"/>
                  </a:lnTo>
                  <a:cubicBezTo>
                    <a:pt x="18556" y="18481"/>
                    <a:pt x="18500" y="18313"/>
                    <a:pt x="18444" y="18127"/>
                  </a:cubicBezTo>
                  <a:lnTo>
                    <a:pt x="503" y="186"/>
                  </a:lnTo>
                  <a:cubicBezTo>
                    <a:pt x="354" y="130"/>
                    <a:pt x="150" y="74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1"/>
            <p:cNvSpPr/>
            <p:nvPr/>
          </p:nvSpPr>
          <p:spPr>
            <a:xfrm>
              <a:off x="1807747" y="84132"/>
              <a:ext cx="742254" cy="742221"/>
            </a:xfrm>
            <a:custGeom>
              <a:rect b="b" l="l" r="r" t="t"/>
              <a:pathLst>
                <a:path extrusionOk="0" h="22799" w="22800">
                  <a:moveTo>
                    <a:pt x="1" y="0"/>
                  </a:moveTo>
                  <a:lnTo>
                    <a:pt x="22799" y="22799"/>
                  </a:lnTo>
                  <a:cubicBezTo>
                    <a:pt x="22743" y="22650"/>
                    <a:pt x="22725" y="22519"/>
                    <a:pt x="22706" y="22370"/>
                  </a:cubicBezTo>
                  <a:lnTo>
                    <a:pt x="410" y="93"/>
                  </a:lnTo>
                  <a:cubicBezTo>
                    <a:pt x="280" y="75"/>
                    <a:pt x="131" y="19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1"/>
            <p:cNvSpPr/>
            <p:nvPr/>
          </p:nvSpPr>
          <p:spPr>
            <a:xfrm>
              <a:off x="1715063" y="68375"/>
              <a:ext cx="850076" cy="849458"/>
            </a:xfrm>
            <a:custGeom>
              <a:rect b="b" l="l" r="r" t="t"/>
              <a:pathLst>
                <a:path extrusionOk="0" h="26093" w="26112">
                  <a:moveTo>
                    <a:pt x="1" y="0"/>
                  </a:moveTo>
                  <a:lnTo>
                    <a:pt x="26111" y="26093"/>
                  </a:lnTo>
                  <a:cubicBezTo>
                    <a:pt x="26111" y="25981"/>
                    <a:pt x="26093" y="25869"/>
                    <a:pt x="26056" y="25739"/>
                  </a:cubicBezTo>
                  <a:lnTo>
                    <a:pt x="373" y="38"/>
                  </a:lnTo>
                  <a:cubicBezTo>
                    <a:pt x="261" y="19"/>
                    <a:pt x="131" y="19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1"/>
            <p:cNvSpPr/>
            <p:nvPr/>
          </p:nvSpPr>
          <p:spPr>
            <a:xfrm>
              <a:off x="1632047" y="61115"/>
              <a:ext cx="939147" cy="939114"/>
            </a:xfrm>
            <a:custGeom>
              <a:rect b="b" l="l" r="r" t="t"/>
              <a:pathLst>
                <a:path extrusionOk="0" h="28847" w="28848">
                  <a:moveTo>
                    <a:pt x="1" y="0"/>
                  </a:moveTo>
                  <a:lnTo>
                    <a:pt x="28848" y="28847"/>
                  </a:lnTo>
                  <a:lnTo>
                    <a:pt x="28848" y="28549"/>
                  </a:lnTo>
                  <a:lnTo>
                    <a:pt x="354" y="37"/>
                  </a:lnTo>
                  <a:cubicBezTo>
                    <a:pt x="224" y="37"/>
                    <a:pt x="113" y="37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1"/>
            <p:cNvSpPr/>
            <p:nvPr/>
          </p:nvSpPr>
          <p:spPr>
            <a:xfrm>
              <a:off x="1555706" y="62320"/>
              <a:ext cx="1016107" cy="1016074"/>
            </a:xfrm>
            <a:custGeom>
              <a:rect b="b" l="l" r="r" t="t"/>
              <a:pathLst>
                <a:path extrusionOk="0" h="31211" w="31212">
                  <a:moveTo>
                    <a:pt x="317" y="0"/>
                  </a:moveTo>
                  <a:cubicBezTo>
                    <a:pt x="206" y="0"/>
                    <a:pt x="113" y="0"/>
                    <a:pt x="1" y="19"/>
                  </a:cubicBezTo>
                  <a:lnTo>
                    <a:pt x="31193" y="31211"/>
                  </a:lnTo>
                  <a:cubicBezTo>
                    <a:pt x="31193" y="31099"/>
                    <a:pt x="31211" y="30987"/>
                    <a:pt x="31211" y="30894"/>
                  </a:cubicBezTo>
                  <a:lnTo>
                    <a:pt x="317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1"/>
            <p:cNvSpPr/>
            <p:nvPr/>
          </p:nvSpPr>
          <p:spPr>
            <a:xfrm>
              <a:off x="1484215" y="66552"/>
              <a:ext cx="1082128" cy="1081510"/>
            </a:xfrm>
            <a:custGeom>
              <a:rect b="b" l="l" r="r" t="t"/>
              <a:pathLst>
                <a:path extrusionOk="0" h="33221" w="33240">
                  <a:moveTo>
                    <a:pt x="299" y="1"/>
                  </a:moveTo>
                  <a:cubicBezTo>
                    <a:pt x="206" y="1"/>
                    <a:pt x="112" y="19"/>
                    <a:pt x="1" y="19"/>
                  </a:cubicBezTo>
                  <a:lnTo>
                    <a:pt x="33202" y="33221"/>
                  </a:lnTo>
                  <a:cubicBezTo>
                    <a:pt x="33221" y="33146"/>
                    <a:pt x="33240" y="33053"/>
                    <a:pt x="33240" y="32942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1"/>
            <p:cNvSpPr/>
            <p:nvPr/>
          </p:nvSpPr>
          <p:spPr>
            <a:xfrm>
              <a:off x="1417575" y="76254"/>
              <a:ext cx="1139685" cy="1139067"/>
            </a:xfrm>
            <a:custGeom>
              <a:rect b="b" l="l" r="r" t="t"/>
              <a:pathLst>
                <a:path extrusionOk="0" h="34989" w="35008">
                  <a:moveTo>
                    <a:pt x="280" y="0"/>
                  </a:moveTo>
                  <a:cubicBezTo>
                    <a:pt x="187" y="38"/>
                    <a:pt x="94" y="56"/>
                    <a:pt x="1" y="56"/>
                  </a:cubicBezTo>
                  <a:lnTo>
                    <a:pt x="34952" y="34989"/>
                  </a:lnTo>
                  <a:lnTo>
                    <a:pt x="35008" y="3470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1"/>
            <p:cNvSpPr/>
            <p:nvPr/>
          </p:nvSpPr>
          <p:spPr>
            <a:xfrm>
              <a:off x="1355786" y="90187"/>
              <a:ext cx="1188160" cy="1188160"/>
            </a:xfrm>
            <a:custGeom>
              <a:rect b="b" l="l" r="r" t="t"/>
              <a:pathLst>
                <a:path extrusionOk="0" h="36497" w="36497">
                  <a:moveTo>
                    <a:pt x="242" y="0"/>
                  </a:moveTo>
                  <a:cubicBezTo>
                    <a:pt x="149" y="19"/>
                    <a:pt x="56" y="38"/>
                    <a:pt x="0" y="75"/>
                  </a:cubicBezTo>
                  <a:lnTo>
                    <a:pt x="36422" y="36496"/>
                  </a:lnTo>
                  <a:cubicBezTo>
                    <a:pt x="36440" y="36403"/>
                    <a:pt x="36477" y="36310"/>
                    <a:pt x="36496" y="36236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1"/>
            <p:cNvSpPr/>
            <p:nvPr/>
          </p:nvSpPr>
          <p:spPr>
            <a:xfrm>
              <a:off x="1295787" y="106530"/>
              <a:ext cx="1231165" cy="1230579"/>
            </a:xfrm>
            <a:custGeom>
              <a:rect b="b" l="l" r="r" t="t"/>
              <a:pathLst>
                <a:path extrusionOk="0" h="37800" w="37818">
                  <a:moveTo>
                    <a:pt x="261" y="1"/>
                  </a:moveTo>
                  <a:cubicBezTo>
                    <a:pt x="168" y="38"/>
                    <a:pt x="94" y="57"/>
                    <a:pt x="1" y="75"/>
                  </a:cubicBezTo>
                  <a:lnTo>
                    <a:pt x="37725" y="37799"/>
                  </a:lnTo>
                  <a:cubicBezTo>
                    <a:pt x="37762" y="37744"/>
                    <a:pt x="37781" y="37651"/>
                    <a:pt x="37818" y="37576"/>
                  </a:cubicBezTo>
                  <a:lnTo>
                    <a:pt x="261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1"/>
            <p:cNvSpPr/>
            <p:nvPr/>
          </p:nvSpPr>
          <p:spPr>
            <a:xfrm>
              <a:off x="1239467" y="126551"/>
              <a:ext cx="1267496" cy="1266910"/>
            </a:xfrm>
            <a:custGeom>
              <a:rect b="b" l="l" r="r" t="t"/>
              <a:pathLst>
                <a:path extrusionOk="0" h="38916" w="38934">
                  <a:moveTo>
                    <a:pt x="242" y="0"/>
                  </a:moveTo>
                  <a:cubicBezTo>
                    <a:pt x="168" y="19"/>
                    <a:pt x="75" y="75"/>
                    <a:pt x="0" y="93"/>
                  </a:cubicBezTo>
                  <a:lnTo>
                    <a:pt x="38841" y="38915"/>
                  </a:lnTo>
                  <a:cubicBezTo>
                    <a:pt x="38878" y="38841"/>
                    <a:pt x="38897" y="38785"/>
                    <a:pt x="38934" y="38710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1"/>
            <p:cNvSpPr/>
            <p:nvPr/>
          </p:nvSpPr>
          <p:spPr>
            <a:xfrm>
              <a:off x="1186142" y="148949"/>
              <a:ext cx="1297805" cy="1299042"/>
            </a:xfrm>
            <a:custGeom>
              <a:rect b="b" l="l" r="r" t="t"/>
              <a:pathLst>
                <a:path extrusionOk="0" h="39903" w="39865">
                  <a:moveTo>
                    <a:pt x="224" y="1"/>
                  </a:moveTo>
                  <a:cubicBezTo>
                    <a:pt x="149" y="38"/>
                    <a:pt x="93" y="75"/>
                    <a:pt x="0" y="131"/>
                  </a:cubicBezTo>
                  <a:lnTo>
                    <a:pt x="39772" y="39902"/>
                  </a:lnTo>
                  <a:cubicBezTo>
                    <a:pt x="39790" y="39809"/>
                    <a:pt x="39846" y="39735"/>
                    <a:pt x="39865" y="39679"/>
                  </a:cubicBezTo>
                  <a:lnTo>
                    <a:pt x="224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1"/>
            <p:cNvSpPr/>
            <p:nvPr/>
          </p:nvSpPr>
          <p:spPr>
            <a:xfrm>
              <a:off x="1135258" y="174993"/>
              <a:ext cx="1323849" cy="1323882"/>
            </a:xfrm>
            <a:custGeom>
              <a:rect b="b" l="l" r="r" t="t"/>
              <a:pathLst>
                <a:path extrusionOk="0" h="40666" w="40665">
                  <a:moveTo>
                    <a:pt x="205" y="1"/>
                  </a:moveTo>
                  <a:cubicBezTo>
                    <a:pt x="130" y="38"/>
                    <a:pt x="74" y="75"/>
                    <a:pt x="0" y="113"/>
                  </a:cubicBezTo>
                  <a:lnTo>
                    <a:pt x="40553" y="40665"/>
                  </a:lnTo>
                  <a:cubicBezTo>
                    <a:pt x="40572" y="40591"/>
                    <a:pt x="40609" y="40517"/>
                    <a:pt x="40665" y="40461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1"/>
            <p:cNvSpPr/>
            <p:nvPr/>
          </p:nvSpPr>
          <p:spPr>
            <a:xfrm>
              <a:off x="1086165" y="202893"/>
              <a:ext cx="1345075" cy="1344456"/>
            </a:xfrm>
            <a:custGeom>
              <a:rect b="b" l="l" r="r" t="t"/>
              <a:pathLst>
                <a:path extrusionOk="0" h="41298" w="41317">
                  <a:moveTo>
                    <a:pt x="205" y="0"/>
                  </a:moveTo>
                  <a:cubicBezTo>
                    <a:pt x="131" y="56"/>
                    <a:pt x="56" y="93"/>
                    <a:pt x="1" y="112"/>
                  </a:cubicBezTo>
                  <a:lnTo>
                    <a:pt x="41168" y="41297"/>
                  </a:lnTo>
                  <a:lnTo>
                    <a:pt x="41316" y="41093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1"/>
            <p:cNvSpPr/>
            <p:nvPr/>
          </p:nvSpPr>
          <p:spPr>
            <a:xfrm>
              <a:off x="1040132" y="233169"/>
              <a:ext cx="1360799" cy="1360832"/>
            </a:xfrm>
            <a:custGeom>
              <a:rect b="b" l="l" r="r" t="t"/>
              <a:pathLst>
                <a:path extrusionOk="0" h="41801" w="41800">
                  <a:moveTo>
                    <a:pt x="205" y="1"/>
                  </a:moveTo>
                  <a:cubicBezTo>
                    <a:pt x="130" y="56"/>
                    <a:pt x="56" y="94"/>
                    <a:pt x="0" y="131"/>
                  </a:cubicBezTo>
                  <a:lnTo>
                    <a:pt x="41670" y="41800"/>
                  </a:lnTo>
                  <a:cubicBezTo>
                    <a:pt x="41707" y="41707"/>
                    <a:pt x="41744" y="41651"/>
                    <a:pt x="41800" y="41596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1"/>
            <p:cNvSpPr/>
            <p:nvPr/>
          </p:nvSpPr>
          <p:spPr>
            <a:xfrm>
              <a:off x="995890" y="265268"/>
              <a:ext cx="1372323" cy="1372356"/>
            </a:xfrm>
            <a:custGeom>
              <a:rect b="b" l="l" r="r" t="t"/>
              <a:pathLst>
                <a:path extrusionOk="0" h="42155" w="42154">
                  <a:moveTo>
                    <a:pt x="187" y="1"/>
                  </a:moveTo>
                  <a:cubicBezTo>
                    <a:pt x="112" y="38"/>
                    <a:pt x="75" y="94"/>
                    <a:pt x="1" y="131"/>
                  </a:cubicBezTo>
                  <a:lnTo>
                    <a:pt x="42005" y="42154"/>
                  </a:lnTo>
                  <a:cubicBezTo>
                    <a:pt x="42061" y="42080"/>
                    <a:pt x="42098" y="42024"/>
                    <a:pt x="42154" y="41968"/>
                  </a:cubicBezTo>
                  <a:lnTo>
                    <a:pt x="18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1"/>
            <p:cNvSpPr/>
            <p:nvPr/>
          </p:nvSpPr>
          <p:spPr>
            <a:xfrm>
              <a:off x="954676" y="299809"/>
              <a:ext cx="1379616" cy="1380234"/>
            </a:xfrm>
            <a:custGeom>
              <a:rect b="b" l="l" r="r" t="t"/>
              <a:pathLst>
                <a:path extrusionOk="0" h="42397" w="42378">
                  <a:moveTo>
                    <a:pt x="168" y="1"/>
                  </a:moveTo>
                  <a:cubicBezTo>
                    <a:pt x="94" y="57"/>
                    <a:pt x="57" y="94"/>
                    <a:pt x="1" y="168"/>
                  </a:cubicBezTo>
                  <a:lnTo>
                    <a:pt x="42229" y="42396"/>
                  </a:lnTo>
                  <a:cubicBezTo>
                    <a:pt x="42247" y="42322"/>
                    <a:pt x="42303" y="42247"/>
                    <a:pt x="42378" y="42210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1"/>
            <p:cNvSpPr/>
            <p:nvPr/>
          </p:nvSpPr>
          <p:spPr>
            <a:xfrm>
              <a:off x="914698" y="336791"/>
              <a:ext cx="1382025" cy="1382611"/>
            </a:xfrm>
            <a:custGeom>
              <a:rect b="b" l="l" r="r" t="t"/>
              <a:pathLst>
                <a:path extrusionOk="0" h="42470" w="42452">
                  <a:moveTo>
                    <a:pt x="168" y="0"/>
                  </a:moveTo>
                  <a:lnTo>
                    <a:pt x="1" y="168"/>
                  </a:lnTo>
                  <a:lnTo>
                    <a:pt x="42303" y="42470"/>
                  </a:lnTo>
                  <a:cubicBezTo>
                    <a:pt x="42340" y="42395"/>
                    <a:pt x="42415" y="42340"/>
                    <a:pt x="42452" y="42284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1"/>
            <p:cNvSpPr/>
            <p:nvPr/>
          </p:nvSpPr>
          <p:spPr>
            <a:xfrm>
              <a:off x="877130" y="375564"/>
              <a:ext cx="1381439" cy="1380820"/>
            </a:xfrm>
            <a:custGeom>
              <a:rect b="b" l="l" r="r" t="t"/>
              <a:pathLst>
                <a:path extrusionOk="0" h="42415" w="42434">
                  <a:moveTo>
                    <a:pt x="150" y="0"/>
                  </a:moveTo>
                  <a:lnTo>
                    <a:pt x="1" y="168"/>
                  </a:lnTo>
                  <a:lnTo>
                    <a:pt x="42247" y="42414"/>
                  </a:lnTo>
                  <a:cubicBezTo>
                    <a:pt x="42303" y="42358"/>
                    <a:pt x="42359" y="42321"/>
                    <a:pt x="42433" y="42247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1"/>
            <p:cNvSpPr/>
            <p:nvPr/>
          </p:nvSpPr>
          <p:spPr>
            <a:xfrm>
              <a:off x="842003" y="416746"/>
              <a:ext cx="1375351" cy="1374765"/>
            </a:xfrm>
            <a:custGeom>
              <a:rect b="b" l="l" r="r" t="t"/>
              <a:pathLst>
                <a:path extrusionOk="0" h="42229" w="42247">
                  <a:moveTo>
                    <a:pt x="149" y="1"/>
                  </a:moveTo>
                  <a:cubicBezTo>
                    <a:pt x="93" y="56"/>
                    <a:pt x="56" y="112"/>
                    <a:pt x="0" y="187"/>
                  </a:cubicBezTo>
                  <a:lnTo>
                    <a:pt x="42061" y="42228"/>
                  </a:lnTo>
                  <a:cubicBezTo>
                    <a:pt x="42117" y="42191"/>
                    <a:pt x="42172" y="42154"/>
                    <a:pt x="42247" y="42098"/>
                  </a:cubicBezTo>
                  <a:lnTo>
                    <a:pt x="149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1"/>
            <p:cNvSpPr/>
            <p:nvPr/>
          </p:nvSpPr>
          <p:spPr>
            <a:xfrm>
              <a:off x="808666" y="459751"/>
              <a:ext cx="1365682" cy="1365682"/>
            </a:xfrm>
            <a:custGeom>
              <a:rect b="b" l="l" r="r" t="t"/>
              <a:pathLst>
                <a:path extrusionOk="0" h="41950" w="41950">
                  <a:moveTo>
                    <a:pt x="150" y="1"/>
                  </a:moveTo>
                  <a:cubicBezTo>
                    <a:pt x="94" y="75"/>
                    <a:pt x="57" y="113"/>
                    <a:pt x="1" y="187"/>
                  </a:cubicBezTo>
                  <a:lnTo>
                    <a:pt x="41763" y="41950"/>
                  </a:lnTo>
                  <a:cubicBezTo>
                    <a:pt x="41801" y="41894"/>
                    <a:pt x="41875" y="41838"/>
                    <a:pt x="41950" y="41801"/>
                  </a:cubicBezTo>
                  <a:lnTo>
                    <a:pt x="150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1"/>
            <p:cNvSpPr/>
            <p:nvPr/>
          </p:nvSpPr>
          <p:spPr>
            <a:xfrm>
              <a:off x="777186" y="505198"/>
              <a:ext cx="1351716" cy="1351749"/>
            </a:xfrm>
            <a:custGeom>
              <a:rect b="b" l="l" r="r" t="t"/>
              <a:pathLst>
                <a:path extrusionOk="0" h="41522" w="41521">
                  <a:moveTo>
                    <a:pt x="130" y="1"/>
                  </a:moveTo>
                  <a:lnTo>
                    <a:pt x="0" y="206"/>
                  </a:lnTo>
                  <a:lnTo>
                    <a:pt x="41316" y="41521"/>
                  </a:lnTo>
                  <a:cubicBezTo>
                    <a:pt x="41372" y="41447"/>
                    <a:pt x="41446" y="41410"/>
                    <a:pt x="41521" y="41354"/>
                  </a:cubicBezTo>
                  <a:lnTo>
                    <a:pt x="130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1"/>
            <p:cNvSpPr/>
            <p:nvPr/>
          </p:nvSpPr>
          <p:spPr>
            <a:xfrm>
              <a:off x="748700" y="553087"/>
              <a:ext cx="1332346" cy="1331727"/>
            </a:xfrm>
            <a:custGeom>
              <a:rect b="b" l="l" r="r" t="t"/>
              <a:pathLst>
                <a:path extrusionOk="0" h="40907" w="40926">
                  <a:moveTo>
                    <a:pt x="131" y="0"/>
                  </a:moveTo>
                  <a:cubicBezTo>
                    <a:pt x="75" y="56"/>
                    <a:pt x="56" y="130"/>
                    <a:pt x="0" y="205"/>
                  </a:cubicBezTo>
                  <a:lnTo>
                    <a:pt x="40721" y="40907"/>
                  </a:lnTo>
                  <a:cubicBezTo>
                    <a:pt x="40795" y="40869"/>
                    <a:pt x="40851" y="40813"/>
                    <a:pt x="40925" y="40795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1"/>
            <p:cNvSpPr/>
            <p:nvPr/>
          </p:nvSpPr>
          <p:spPr>
            <a:xfrm>
              <a:off x="722656" y="602766"/>
              <a:ext cx="1308711" cy="1308092"/>
            </a:xfrm>
            <a:custGeom>
              <a:rect b="b" l="l" r="r" t="t"/>
              <a:pathLst>
                <a:path extrusionOk="0" h="40181" w="40200">
                  <a:moveTo>
                    <a:pt x="112" y="0"/>
                  </a:moveTo>
                  <a:cubicBezTo>
                    <a:pt x="56" y="75"/>
                    <a:pt x="37" y="149"/>
                    <a:pt x="0" y="205"/>
                  </a:cubicBezTo>
                  <a:lnTo>
                    <a:pt x="39957" y="40181"/>
                  </a:lnTo>
                  <a:cubicBezTo>
                    <a:pt x="40032" y="40162"/>
                    <a:pt x="40125" y="40125"/>
                    <a:pt x="40199" y="40088"/>
                  </a:cubicBezTo>
                  <a:lnTo>
                    <a:pt x="112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1"/>
            <p:cNvSpPr/>
            <p:nvPr/>
          </p:nvSpPr>
          <p:spPr>
            <a:xfrm>
              <a:off x="699021" y="654854"/>
              <a:ext cx="1279021" cy="1280258"/>
            </a:xfrm>
            <a:custGeom>
              <a:rect b="b" l="l" r="r" t="t"/>
              <a:pathLst>
                <a:path extrusionOk="0" h="39326" w="39288">
                  <a:moveTo>
                    <a:pt x="93" y="1"/>
                  </a:moveTo>
                  <a:cubicBezTo>
                    <a:pt x="75" y="75"/>
                    <a:pt x="19" y="168"/>
                    <a:pt x="0" y="243"/>
                  </a:cubicBezTo>
                  <a:lnTo>
                    <a:pt x="39083" y="39325"/>
                  </a:lnTo>
                  <a:cubicBezTo>
                    <a:pt x="39157" y="39307"/>
                    <a:pt x="39213" y="39251"/>
                    <a:pt x="39288" y="3923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1"/>
            <p:cNvSpPr/>
            <p:nvPr/>
          </p:nvSpPr>
          <p:spPr>
            <a:xfrm>
              <a:off x="677209" y="710588"/>
              <a:ext cx="1245717" cy="1245099"/>
            </a:xfrm>
            <a:custGeom>
              <a:rect b="b" l="l" r="r" t="t"/>
              <a:pathLst>
                <a:path extrusionOk="0" h="38246" w="38265">
                  <a:moveTo>
                    <a:pt x="93" y="1"/>
                  </a:moveTo>
                  <a:cubicBezTo>
                    <a:pt x="56" y="57"/>
                    <a:pt x="37" y="150"/>
                    <a:pt x="0" y="224"/>
                  </a:cubicBezTo>
                  <a:lnTo>
                    <a:pt x="38003" y="38246"/>
                  </a:lnTo>
                  <a:cubicBezTo>
                    <a:pt x="38097" y="38246"/>
                    <a:pt x="38190" y="38190"/>
                    <a:pt x="38264" y="3817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1"/>
            <p:cNvSpPr/>
            <p:nvPr/>
          </p:nvSpPr>
          <p:spPr>
            <a:xfrm>
              <a:off x="659630" y="768764"/>
              <a:ext cx="1205707" cy="1205707"/>
            </a:xfrm>
            <a:custGeom>
              <a:rect b="b" l="l" r="r" t="t"/>
              <a:pathLst>
                <a:path extrusionOk="0" h="37036" w="37036">
                  <a:moveTo>
                    <a:pt x="75" y="0"/>
                  </a:moveTo>
                  <a:cubicBezTo>
                    <a:pt x="38" y="94"/>
                    <a:pt x="19" y="168"/>
                    <a:pt x="1" y="261"/>
                  </a:cubicBezTo>
                  <a:lnTo>
                    <a:pt x="36775" y="37036"/>
                  </a:lnTo>
                  <a:cubicBezTo>
                    <a:pt x="36850" y="37017"/>
                    <a:pt x="36943" y="36980"/>
                    <a:pt x="37036" y="36961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1"/>
            <p:cNvSpPr/>
            <p:nvPr/>
          </p:nvSpPr>
          <p:spPr>
            <a:xfrm>
              <a:off x="644492" y="829967"/>
              <a:ext cx="1158470" cy="1159056"/>
            </a:xfrm>
            <a:custGeom>
              <a:rect b="b" l="l" r="r" t="t"/>
              <a:pathLst>
                <a:path extrusionOk="0" h="35603" w="35585">
                  <a:moveTo>
                    <a:pt x="75" y="0"/>
                  </a:moveTo>
                  <a:lnTo>
                    <a:pt x="0" y="279"/>
                  </a:lnTo>
                  <a:lnTo>
                    <a:pt x="35342" y="35603"/>
                  </a:lnTo>
                  <a:cubicBezTo>
                    <a:pt x="35417" y="35603"/>
                    <a:pt x="35528" y="35565"/>
                    <a:pt x="35584" y="35547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1"/>
            <p:cNvSpPr/>
            <p:nvPr/>
          </p:nvSpPr>
          <p:spPr>
            <a:xfrm>
              <a:off x="632967" y="895402"/>
              <a:ext cx="1105763" cy="1103907"/>
            </a:xfrm>
            <a:custGeom>
              <a:rect b="b" l="l" r="r" t="t"/>
              <a:pathLst>
                <a:path extrusionOk="0" h="33909" w="33966">
                  <a:moveTo>
                    <a:pt x="56" y="0"/>
                  </a:moveTo>
                  <a:cubicBezTo>
                    <a:pt x="19" y="93"/>
                    <a:pt x="19" y="186"/>
                    <a:pt x="1" y="279"/>
                  </a:cubicBezTo>
                  <a:lnTo>
                    <a:pt x="33649" y="33909"/>
                  </a:lnTo>
                  <a:cubicBezTo>
                    <a:pt x="33761" y="33909"/>
                    <a:pt x="33854" y="33909"/>
                    <a:pt x="33965" y="33890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1"/>
            <p:cNvSpPr/>
            <p:nvPr/>
          </p:nvSpPr>
          <p:spPr>
            <a:xfrm>
              <a:off x="626293" y="963866"/>
              <a:ext cx="1042769" cy="1042672"/>
            </a:xfrm>
            <a:custGeom>
              <a:rect b="b" l="l" r="r" t="t"/>
              <a:pathLst>
                <a:path extrusionOk="0" h="32028" w="32031">
                  <a:moveTo>
                    <a:pt x="20" y="0"/>
                  </a:moveTo>
                  <a:cubicBezTo>
                    <a:pt x="20" y="93"/>
                    <a:pt x="1" y="223"/>
                    <a:pt x="1" y="317"/>
                  </a:cubicBezTo>
                  <a:lnTo>
                    <a:pt x="31714" y="32011"/>
                  </a:lnTo>
                  <a:cubicBezTo>
                    <a:pt x="31751" y="32023"/>
                    <a:pt x="31788" y="32027"/>
                    <a:pt x="31825" y="32027"/>
                  </a:cubicBezTo>
                  <a:cubicBezTo>
                    <a:pt x="31898" y="32027"/>
                    <a:pt x="31968" y="32011"/>
                    <a:pt x="32030" y="32011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1"/>
            <p:cNvSpPr/>
            <p:nvPr/>
          </p:nvSpPr>
          <p:spPr>
            <a:xfrm>
              <a:off x="624503" y="1038384"/>
              <a:ext cx="970627" cy="970041"/>
            </a:xfrm>
            <a:custGeom>
              <a:rect b="b" l="l" r="r" t="t"/>
              <a:pathLst>
                <a:path extrusionOk="0" h="29797" w="29815">
                  <a:moveTo>
                    <a:pt x="0" y="0"/>
                  </a:moveTo>
                  <a:lnTo>
                    <a:pt x="0" y="317"/>
                  </a:lnTo>
                  <a:lnTo>
                    <a:pt x="29480" y="29796"/>
                  </a:lnTo>
                  <a:lnTo>
                    <a:pt x="29815" y="29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1"/>
            <p:cNvSpPr/>
            <p:nvPr/>
          </p:nvSpPr>
          <p:spPr>
            <a:xfrm>
              <a:off x="628116" y="1118339"/>
              <a:ext cx="886440" cy="886440"/>
            </a:xfrm>
            <a:custGeom>
              <a:rect b="b" l="l" r="r" t="t"/>
              <a:pathLst>
                <a:path extrusionOk="0" h="27229" w="27229">
                  <a:moveTo>
                    <a:pt x="1" y="1"/>
                  </a:moveTo>
                  <a:lnTo>
                    <a:pt x="1" y="1"/>
                  </a:lnTo>
                  <a:cubicBezTo>
                    <a:pt x="19" y="150"/>
                    <a:pt x="38" y="261"/>
                    <a:pt x="38" y="373"/>
                  </a:cubicBezTo>
                  <a:lnTo>
                    <a:pt x="26856" y="27210"/>
                  </a:lnTo>
                  <a:cubicBezTo>
                    <a:pt x="26968" y="27228"/>
                    <a:pt x="27079" y="27228"/>
                    <a:pt x="27228" y="2722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1"/>
            <p:cNvSpPr/>
            <p:nvPr/>
          </p:nvSpPr>
          <p:spPr>
            <a:xfrm>
              <a:off x="639641" y="1207410"/>
              <a:ext cx="786464" cy="785845"/>
            </a:xfrm>
            <a:custGeom>
              <a:rect b="b" l="l" r="r" t="t"/>
              <a:pathLst>
                <a:path extrusionOk="0" h="24139" w="24158">
                  <a:moveTo>
                    <a:pt x="0" y="1"/>
                  </a:moveTo>
                  <a:lnTo>
                    <a:pt x="0" y="1"/>
                  </a:lnTo>
                  <a:cubicBezTo>
                    <a:pt x="38" y="131"/>
                    <a:pt x="56" y="280"/>
                    <a:pt x="75" y="392"/>
                  </a:cubicBezTo>
                  <a:lnTo>
                    <a:pt x="23766" y="24064"/>
                  </a:lnTo>
                  <a:cubicBezTo>
                    <a:pt x="23897" y="24102"/>
                    <a:pt x="24046" y="24120"/>
                    <a:pt x="24157" y="241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1"/>
            <p:cNvSpPr/>
            <p:nvPr/>
          </p:nvSpPr>
          <p:spPr>
            <a:xfrm>
              <a:off x="663276" y="1306767"/>
              <a:ext cx="662852" cy="662885"/>
            </a:xfrm>
            <a:custGeom>
              <a:rect b="b" l="l" r="r" t="t"/>
              <a:pathLst>
                <a:path extrusionOk="0" h="20362" w="20361">
                  <a:moveTo>
                    <a:pt x="0" y="1"/>
                  </a:moveTo>
                  <a:lnTo>
                    <a:pt x="0" y="1"/>
                  </a:lnTo>
                  <a:cubicBezTo>
                    <a:pt x="56" y="168"/>
                    <a:pt x="93" y="336"/>
                    <a:pt x="130" y="466"/>
                  </a:cubicBezTo>
                  <a:lnTo>
                    <a:pt x="19895" y="20231"/>
                  </a:lnTo>
                  <a:cubicBezTo>
                    <a:pt x="20063" y="20268"/>
                    <a:pt x="20193" y="20324"/>
                    <a:pt x="20360" y="2036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1"/>
            <p:cNvSpPr/>
            <p:nvPr/>
          </p:nvSpPr>
          <p:spPr>
            <a:xfrm>
              <a:off x="706899" y="1427970"/>
              <a:ext cx="498645" cy="498645"/>
            </a:xfrm>
            <a:custGeom>
              <a:rect b="b" l="l" r="r" t="t"/>
              <a:pathLst>
                <a:path extrusionOk="0" h="15317" w="15317">
                  <a:moveTo>
                    <a:pt x="0" y="0"/>
                  </a:moveTo>
                  <a:lnTo>
                    <a:pt x="0" y="0"/>
                  </a:lnTo>
                  <a:cubicBezTo>
                    <a:pt x="112" y="205"/>
                    <a:pt x="186" y="409"/>
                    <a:pt x="298" y="614"/>
                  </a:cubicBezTo>
                  <a:lnTo>
                    <a:pt x="14721" y="15038"/>
                  </a:lnTo>
                  <a:cubicBezTo>
                    <a:pt x="14926" y="15131"/>
                    <a:pt x="15112" y="15224"/>
                    <a:pt x="15317" y="153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1"/>
            <p:cNvSpPr/>
            <p:nvPr/>
          </p:nvSpPr>
          <p:spPr>
            <a:xfrm>
              <a:off x="811694" y="1609106"/>
              <a:ext cx="211510" cy="211477"/>
            </a:xfrm>
            <a:custGeom>
              <a:rect b="b" l="l" r="r" t="t"/>
              <a:pathLst>
                <a:path extrusionOk="0" h="6496" w="6497">
                  <a:moveTo>
                    <a:pt x="1" y="1"/>
                  </a:moveTo>
                  <a:cubicBezTo>
                    <a:pt x="392" y="540"/>
                    <a:pt x="801" y="1061"/>
                    <a:pt x="1211" y="1545"/>
                  </a:cubicBezTo>
                  <a:lnTo>
                    <a:pt x="4989" y="5305"/>
                  </a:lnTo>
                  <a:cubicBezTo>
                    <a:pt x="5472" y="5733"/>
                    <a:pt x="5975" y="6124"/>
                    <a:pt x="6496" y="64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4" name="Google Shape;974;p31"/>
          <p:cNvSpPr/>
          <p:nvPr/>
        </p:nvSpPr>
        <p:spPr>
          <a:xfrm>
            <a:off x="-2223913" y="-392351"/>
            <a:ext cx="4613437" cy="2638292"/>
          </a:xfrm>
          <a:custGeom>
            <a:rect b="b" l="l" r="r" t="t"/>
            <a:pathLst>
              <a:path extrusionOk="0" h="47614" w="83260">
                <a:moveTo>
                  <a:pt x="8920" y="1"/>
                </a:moveTo>
                <a:cubicBezTo>
                  <a:pt x="8511" y="1"/>
                  <a:pt x="8105" y="42"/>
                  <a:pt x="7706" y="137"/>
                </a:cubicBezTo>
                <a:cubicBezTo>
                  <a:pt x="5337" y="705"/>
                  <a:pt x="3970" y="3140"/>
                  <a:pt x="3002" y="5341"/>
                </a:cubicBezTo>
                <a:cubicBezTo>
                  <a:pt x="1935" y="7943"/>
                  <a:pt x="1134" y="10645"/>
                  <a:pt x="567" y="13414"/>
                </a:cubicBezTo>
                <a:cubicBezTo>
                  <a:pt x="200" y="15282"/>
                  <a:pt x="0" y="17250"/>
                  <a:pt x="500" y="19118"/>
                </a:cubicBezTo>
                <a:cubicBezTo>
                  <a:pt x="1534" y="22854"/>
                  <a:pt x="5204" y="25189"/>
                  <a:pt x="8773" y="26923"/>
                </a:cubicBezTo>
                <a:cubicBezTo>
                  <a:pt x="18613" y="31627"/>
                  <a:pt x="29488" y="34195"/>
                  <a:pt x="40396" y="34462"/>
                </a:cubicBezTo>
                <a:cubicBezTo>
                  <a:pt x="41137" y="34479"/>
                  <a:pt x="41882" y="34484"/>
                  <a:pt x="42629" y="34484"/>
                </a:cubicBezTo>
                <a:cubicBezTo>
                  <a:pt x="43919" y="34484"/>
                  <a:pt x="45215" y="34468"/>
                  <a:pt x="46508" y="34468"/>
                </a:cubicBezTo>
                <a:cubicBezTo>
                  <a:pt x="50492" y="34468"/>
                  <a:pt x="54460" y="34617"/>
                  <a:pt x="58208" y="35830"/>
                </a:cubicBezTo>
                <a:cubicBezTo>
                  <a:pt x="61244" y="36797"/>
                  <a:pt x="64079" y="38432"/>
                  <a:pt x="66848" y="40033"/>
                </a:cubicBezTo>
                <a:cubicBezTo>
                  <a:pt x="67515" y="40466"/>
                  <a:pt x="68883" y="41934"/>
                  <a:pt x="69183" y="42668"/>
                </a:cubicBezTo>
                <a:cubicBezTo>
                  <a:pt x="69603" y="43731"/>
                  <a:pt x="69905" y="47613"/>
                  <a:pt x="71745" y="47613"/>
                </a:cubicBezTo>
                <a:cubicBezTo>
                  <a:pt x="72098" y="47613"/>
                  <a:pt x="72508" y="47471"/>
                  <a:pt x="72985" y="47138"/>
                </a:cubicBezTo>
                <a:cubicBezTo>
                  <a:pt x="74520" y="46037"/>
                  <a:pt x="73986" y="41701"/>
                  <a:pt x="75721" y="39999"/>
                </a:cubicBezTo>
                <a:cubicBezTo>
                  <a:pt x="77822" y="37965"/>
                  <a:pt x="81391" y="37364"/>
                  <a:pt x="82559" y="34662"/>
                </a:cubicBezTo>
                <a:cubicBezTo>
                  <a:pt x="83259" y="32961"/>
                  <a:pt x="82692" y="30926"/>
                  <a:pt x="81592" y="29425"/>
                </a:cubicBezTo>
                <a:cubicBezTo>
                  <a:pt x="80524" y="27924"/>
                  <a:pt x="79023" y="26757"/>
                  <a:pt x="77689" y="25456"/>
                </a:cubicBezTo>
                <a:cubicBezTo>
                  <a:pt x="74053" y="21986"/>
                  <a:pt x="71184" y="17316"/>
                  <a:pt x="66481" y="15615"/>
                </a:cubicBezTo>
                <a:cubicBezTo>
                  <a:pt x="65013" y="15078"/>
                  <a:pt x="63510" y="14881"/>
                  <a:pt x="61985" y="14881"/>
                </a:cubicBezTo>
                <a:cubicBezTo>
                  <a:pt x="57797" y="14881"/>
                  <a:pt x="53439" y="16365"/>
                  <a:pt x="49164" y="16365"/>
                </a:cubicBezTo>
                <a:cubicBezTo>
                  <a:pt x="48910" y="16365"/>
                  <a:pt x="48655" y="16360"/>
                  <a:pt x="48401" y="16349"/>
                </a:cubicBezTo>
                <a:cubicBezTo>
                  <a:pt x="41997" y="16116"/>
                  <a:pt x="36359" y="12213"/>
                  <a:pt x="30789" y="8977"/>
                </a:cubicBezTo>
                <a:cubicBezTo>
                  <a:pt x="24951" y="5608"/>
                  <a:pt x="18780" y="2839"/>
                  <a:pt x="12376" y="705"/>
                </a:cubicBezTo>
                <a:cubicBezTo>
                  <a:pt x="11265" y="334"/>
                  <a:pt x="10082" y="1"/>
                  <a:pt x="892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31"/>
          <p:cNvSpPr txBox="1"/>
          <p:nvPr>
            <p:ph idx="1" type="subTitle"/>
          </p:nvPr>
        </p:nvSpPr>
        <p:spPr>
          <a:xfrm>
            <a:off x="2887200" y="1286650"/>
            <a:ext cx="3369600" cy="15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76" name="Google Shape;976;p31"/>
          <p:cNvSpPr txBox="1"/>
          <p:nvPr>
            <p:ph type="title"/>
          </p:nvPr>
        </p:nvSpPr>
        <p:spPr>
          <a:xfrm>
            <a:off x="2161200" y="491400"/>
            <a:ext cx="4821600" cy="6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977" name="Google Shape;977;p31"/>
          <p:cNvSpPr txBox="1"/>
          <p:nvPr/>
        </p:nvSpPr>
        <p:spPr>
          <a:xfrm>
            <a:off x="2059200" y="3873900"/>
            <a:ext cx="50256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b="1" lang="en-GB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GB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including icons by </a:t>
            </a:r>
            <a:r>
              <a:rPr b="1" lang="en-GB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infographics &amp; images by </a:t>
            </a:r>
            <a:r>
              <a:rPr b="1" lang="en-GB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CUSTOM_7">
    <p:bg>
      <p:bgPr>
        <a:solidFill>
          <a:schemeClr val="lt2"/>
        </a:solidFill>
      </p:bgPr>
    </p:bg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32"/>
          <p:cNvSpPr txBox="1"/>
          <p:nvPr>
            <p:ph idx="1" type="body"/>
          </p:nvPr>
        </p:nvSpPr>
        <p:spPr>
          <a:xfrm>
            <a:off x="4572000" y="1544250"/>
            <a:ext cx="3761700" cy="28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0" name="Google Shape;980;p32"/>
          <p:cNvSpPr/>
          <p:nvPr/>
        </p:nvSpPr>
        <p:spPr>
          <a:xfrm rot="10800000">
            <a:off x="-407434" y="-1585043"/>
            <a:ext cx="12182784" cy="2577178"/>
          </a:xfrm>
          <a:custGeom>
            <a:rect b="b" l="l" r="r" t="t"/>
            <a:pathLst>
              <a:path extrusionOk="0" h="185776" w="296346">
                <a:moveTo>
                  <a:pt x="66710" y="0"/>
                </a:moveTo>
                <a:cubicBezTo>
                  <a:pt x="57325" y="0"/>
                  <a:pt x="46367" y="1938"/>
                  <a:pt x="38628" y="7210"/>
                </a:cubicBezTo>
                <a:cubicBezTo>
                  <a:pt x="31323" y="12114"/>
                  <a:pt x="28521" y="20586"/>
                  <a:pt x="26553" y="28792"/>
                </a:cubicBezTo>
                <a:cubicBezTo>
                  <a:pt x="20782" y="53143"/>
                  <a:pt x="15011" y="77561"/>
                  <a:pt x="9207" y="101911"/>
                </a:cubicBezTo>
                <a:cubicBezTo>
                  <a:pt x="5872" y="115955"/>
                  <a:pt x="2536" y="130098"/>
                  <a:pt x="935" y="144475"/>
                </a:cubicBezTo>
                <a:cubicBezTo>
                  <a:pt x="334" y="149812"/>
                  <a:pt x="1" y="155483"/>
                  <a:pt x="2436" y="160320"/>
                </a:cubicBezTo>
                <a:cubicBezTo>
                  <a:pt x="4938" y="165323"/>
                  <a:pt x="9941" y="168526"/>
                  <a:pt x="14978" y="170961"/>
                </a:cubicBezTo>
                <a:cubicBezTo>
                  <a:pt x="30322" y="178233"/>
                  <a:pt x="47568" y="180067"/>
                  <a:pt x="64513" y="181502"/>
                </a:cubicBezTo>
                <a:cubicBezTo>
                  <a:pt x="98555" y="184344"/>
                  <a:pt x="132751" y="185776"/>
                  <a:pt x="166934" y="185776"/>
                </a:cubicBezTo>
                <a:cubicBezTo>
                  <a:pt x="182894" y="185776"/>
                  <a:pt x="198851" y="185464"/>
                  <a:pt x="214787" y="184837"/>
                </a:cubicBezTo>
                <a:cubicBezTo>
                  <a:pt x="239939" y="183870"/>
                  <a:pt x="267558" y="180901"/>
                  <a:pt x="284737" y="162521"/>
                </a:cubicBezTo>
                <a:cubicBezTo>
                  <a:pt x="289341" y="157618"/>
                  <a:pt x="292977" y="151680"/>
                  <a:pt x="294478" y="145176"/>
                </a:cubicBezTo>
                <a:cubicBezTo>
                  <a:pt x="296346" y="137137"/>
                  <a:pt x="294978" y="128664"/>
                  <a:pt x="293710" y="120491"/>
                </a:cubicBezTo>
                <a:cubicBezTo>
                  <a:pt x="287973" y="82998"/>
                  <a:pt x="285171" y="45071"/>
                  <a:pt x="285371" y="7110"/>
                </a:cubicBezTo>
                <a:lnTo>
                  <a:pt x="285371" y="7110"/>
                </a:lnTo>
                <a:cubicBezTo>
                  <a:pt x="274463" y="15783"/>
                  <a:pt x="261020" y="21287"/>
                  <a:pt x="247144" y="22788"/>
                </a:cubicBezTo>
                <a:cubicBezTo>
                  <a:pt x="240973" y="23455"/>
                  <a:pt x="234468" y="23422"/>
                  <a:pt x="229098" y="26557"/>
                </a:cubicBezTo>
                <a:cubicBezTo>
                  <a:pt x="219658" y="32028"/>
                  <a:pt x="216188" y="45871"/>
                  <a:pt x="205648" y="48640"/>
                </a:cubicBezTo>
                <a:cubicBezTo>
                  <a:pt x="204171" y="49025"/>
                  <a:pt x="202641" y="49161"/>
                  <a:pt x="201085" y="49161"/>
                </a:cubicBezTo>
                <a:cubicBezTo>
                  <a:pt x="197377" y="49161"/>
                  <a:pt x="193524" y="48390"/>
                  <a:pt x="189920" y="48390"/>
                </a:cubicBezTo>
                <a:cubicBezTo>
                  <a:pt x="187178" y="48390"/>
                  <a:pt x="184579" y="48836"/>
                  <a:pt x="182298" y="50408"/>
                </a:cubicBezTo>
                <a:cubicBezTo>
                  <a:pt x="179662" y="52209"/>
                  <a:pt x="178128" y="55145"/>
                  <a:pt x="175659" y="57146"/>
                </a:cubicBezTo>
                <a:cubicBezTo>
                  <a:pt x="172925" y="59433"/>
                  <a:pt x="169357" y="60270"/>
                  <a:pt x="165733" y="60270"/>
                </a:cubicBezTo>
                <a:cubicBezTo>
                  <a:pt x="164230" y="60270"/>
                  <a:pt x="162717" y="60126"/>
                  <a:pt x="161249" y="59881"/>
                </a:cubicBezTo>
                <a:cubicBezTo>
                  <a:pt x="151109" y="58147"/>
                  <a:pt x="141769" y="52142"/>
                  <a:pt x="136065" y="43603"/>
                </a:cubicBezTo>
                <a:cubicBezTo>
                  <a:pt x="130627" y="35531"/>
                  <a:pt x="127358" y="24322"/>
                  <a:pt x="117952" y="21554"/>
                </a:cubicBezTo>
                <a:cubicBezTo>
                  <a:pt x="111914" y="19753"/>
                  <a:pt x="104776" y="22188"/>
                  <a:pt x="99505" y="18752"/>
                </a:cubicBezTo>
                <a:cubicBezTo>
                  <a:pt x="96503" y="16784"/>
                  <a:pt x="94835" y="13381"/>
                  <a:pt x="92600" y="10546"/>
                </a:cubicBezTo>
                <a:cubicBezTo>
                  <a:pt x="87096" y="3541"/>
                  <a:pt x="77856" y="339"/>
                  <a:pt x="68983" y="38"/>
                </a:cubicBezTo>
                <a:cubicBezTo>
                  <a:pt x="68238" y="13"/>
                  <a:pt x="67479" y="0"/>
                  <a:pt x="6671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32"/>
          <p:cNvSpPr/>
          <p:nvPr/>
        </p:nvSpPr>
        <p:spPr>
          <a:xfrm flipH="1" rot="10800000">
            <a:off x="-1695200" y="3101141"/>
            <a:ext cx="7188922" cy="2141027"/>
          </a:xfrm>
          <a:custGeom>
            <a:rect b="b" l="l" r="r" t="t"/>
            <a:pathLst>
              <a:path extrusionOk="0" h="65325" w="109358">
                <a:moveTo>
                  <a:pt x="0" y="50845"/>
                </a:moveTo>
                <a:cubicBezTo>
                  <a:pt x="0" y="50845"/>
                  <a:pt x="12451" y="65325"/>
                  <a:pt x="29331" y="56615"/>
                </a:cubicBezTo>
                <a:cubicBezTo>
                  <a:pt x="41893" y="50157"/>
                  <a:pt x="34579" y="33761"/>
                  <a:pt x="41204" y="20845"/>
                </a:cubicBezTo>
                <a:cubicBezTo>
                  <a:pt x="47830" y="7929"/>
                  <a:pt x="63426" y="10795"/>
                  <a:pt x="72601" y="22241"/>
                </a:cubicBezTo>
                <a:cubicBezTo>
                  <a:pt x="83767" y="36180"/>
                  <a:pt x="109357" y="29480"/>
                  <a:pt x="108892" y="1"/>
                </a:cubicBezTo>
                <a:lnTo>
                  <a:pt x="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32"/>
          <p:cNvSpPr/>
          <p:nvPr/>
        </p:nvSpPr>
        <p:spPr>
          <a:xfrm flipH="1">
            <a:off x="7827884" y="1814388"/>
            <a:ext cx="880675" cy="222875"/>
          </a:xfrm>
          <a:custGeom>
            <a:rect b="b" l="l" r="r" t="t"/>
            <a:pathLst>
              <a:path extrusionOk="0" h="8915" w="35227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32"/>
          <p:cNvSpPr/>
          <p:nvPr/>
        </p:nvSpPr>
        <p:spPr>
          <a:xfrm flipH="1">
            <a:off x="6246596" y="4613538"/>
            <a:ext cx="880675" cy="222875"/>
          </a:xfrm>
          <a:custGeom>
            <a:rect b="b" l="l" r="r" t="t"/>
            <a:pathLst>
              <a:path extrusionOk="0" h="8915" w="35227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32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985" name="Google Shape;985;p32"/>
          <p:cNvSpPr txBox="1"/>
          <p:nvPr>
            <p:ph idx="2" type="body"/>
          </p:nvPr>
        </p:nvSpPr>
        <p:spPr>
          <a:xfrm>
            <a:off x="540000" y="1544250"/>
            <a:ext cx="3761700" cy="28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7_1">
    <p:bg>
      <p:bgPr>
        <a:solidFill>
          <a:schemeClr val="accent5"/>
        </a:solidFill>
      </p:bgPr>
    </p:bg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33"/>
          <p:cNvSpPr txBox="1"/>
          <p:nvPr>
            <p:ph idx="1" type="body"/>
          </p:nvPr>
        </p:nvSpPr>
        <p:spPr>
          <a:xfrm>
            <a:off x="675150" y="1544250"/>
            <a:ext cx="7793700" cy="28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8" name="Google Shape;988;p33"/>
          <p:cNvSpPr/>
          <p:nvPr/>
        </p:nvSpPr>
        <p:spPr>
          <a:xfrm flipH="1">
            <a:off x="4390909" y="2256463"/>
            <a:ext cx="880675" cy="222875"/>
          </a:xfrm>
          <a:custGeom>
            <a:rect b="b" l="l" r="r" t="t"/>
            <a:pathLst>
              <a:path extrusionOk="0" h="8915" w="35227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33"/>
          <p:cNvSpPr/>
          <p:nvPr/>
        </p:nvSpPr>
        <p:spPr>
          <a:xfrm flipH="1">
            <a:off x="6378171" y="3780038"/>
            <a:ext cx="880675" cy="222875"/>
          </a:xfrm>
          <a:custGeom>
            <a:rect b="b" l="l" r="r" t="t"/>
            <a:pathLst>
              <a:path extrusionOk="0" h="8915" w="35227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33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grpSp>
        <p:nvGrpSpPr>
          <p:cNvPr id="991" name="Google Shape;991;p33"/>
          <p:cNvGrpSpPr/>
          <p:nvPr/>
        </p:nvGrpSpPr>
        <p:grpSpPr>
          <a:xfrm rot="10800000">
            <a:off x="5118051" y="2571739"/>
            <a:ext cx="1733301" cy="1733301"/>
            <a:chOff x="624503" y="61115"/>
            <a:chExt cx="1947310" cy="1947310"/>
          </a:xfrm>
        </p:grpSpPr>
        <p:sp>
          <p:nvSpPr>
            <p:cNvPr id="992" name="Google Shape;992;p33"/>
            <p:cNvSpPr/>
            <p:nvPr/>
          </p:nvSpPr>
          <p:spPr>
            <a:xfrm>
              <a:off x="2048296" y="171379"/>
              <a:ext cx="413839" cy="413221"/>
            </a:xfrm>
            <a:custGeom>
              <a:rect b="b" l="l" r="r" t="t"/>
              <a:pathLst>
                <a:path extrusionOk="0" h="12693" w="12712">
                  <a:moveTo>
                    <a:pt x="0" y="0"/>
                  </a:moveTo>
                  <a:lnTo>
                    <a:pt x="12712" y="12693"/>
                  </a:lnTo>
                  <a:cubicBezTo>
                    <a:pt x="12600" y="12469"/>
                    <a:pt x="12451" y="12228"/>
                    <a:pt x="12339" y="12004"/>
                  </a:cubicBezTo>
                  <a:lnTo>
                    <a:pt x="726" y="391"/>
                  </a:lnTo>
                  <a:cubicBezTo>
                    <a:pt x="503" y="242"/>
                    <a:pt x="261" y="13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3"/>
            <p:cNvSpPr/>
            <p:nvPr/>
          </p:nvSpPr>
          <p:spPr>
            <a:xfrm>
              <a:off x="1913778" y="112617"/>
              <a:ext cx="605914" cy="605881"/>
            </a:xfrm>
            <a:custGeom>
              <a:rect b="b" l="l" r="r" t="t"/>
              <a:pathLst>
                <a:path extrusionOk="0" h="18611" w="18612">
                  <a:moveTo>
                    <a:pt x="1" y="0"/>
                  </a:moveTo>
                  <a:lnTo>
                    <a:pt x="18612" y="18611"/>
                  </a:lnTo>
                  <a:cubicBezTo>
                    <a:pt x="18556" y="18481"/>
                    <a:pt x="18500" y="18313"/>
                    <a:pt x="18444" y="18127"/>
                  </a:cubicBezTo>
                  <a:lnTo>
                    <a:pt x="503" y="186"/>
                  </a:lnTo>
                  <a:cubicBezTo>
                    <a:pt x="354" y="130"/>
                    <a:pt x="150" y="74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3"/>
            <p:cNvSpPr/>
            <p:nvPr/>
          </p:nvSpPr>
          <p:spPr>
            <a:xfrm>
              <a:off x="1807747" y="84132"/>
              <a:ext cx="742254" cy="742221"/>
            </a:xfrm>
            <a:custGeom>
              <a:rect b="b" l="l" r="r" t="t"/>
              <a:pathLst>
                <a:path extrusionOk="0" h="22799" w="22800">
                  <a:moveTo>
                    <a:pt x="1" y="0"/>
                  </a:moveTo>
                  <a:lnTo>
                    <a:pt x="22799" y="22799"/>
                  </a:lnTo>
                  <a:cubicBezTo>
                    <a:pt x="22743" y="22650"/>
                    <a:pt x="22725" y="22519"/>
                    <a:pt x="22706" y="22370"/>
                  </a:cubicBezTo>
                  <a:lnTo>
                    <a:pt x="410" y="93"/>
                  </a:lnTo>
                  <a:cubicBezTo>
                    <a:pt x="280" y="75"/>
                    <a:pt x="131" y="19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3"/>
            <p:cNvSpPr/>
            <p:nvPr/>
          </p:nvSpPr>
          <p:spPr>
            <a:xfrm>
              <a:off x="1715063" y="68375"/>
              <a:ext cx="850076" cy="849458"/>
            </a:xfrm>
            <a:custGeom>
              <a:rect b="b" l="l" r="r" t="t"/>
              <a:pathLst>
                <a:path extrusionOk="0" h="26093" w="26112">
                  <a:moveTo>
                    <a:pt x="1" y="0"/>
                  </a:moveTo>
                  <a:lnTo>
                    <a:pt x="26111" y="26093"/>
                  </a:lnTo>
                  <a:cubicBezTo>
                    <a:pt x="26111" y="25981"/>
                    <a:pt x="26093" y="25869"/>
                    <a:pt x="26056" y="25739"/>
                  </a:cubicBezTo>
                  <a:lnTo>
                    <a:pt x="373" y="38"/>
                  </a:lnTo>
                  <a:cubicBezTo>
                    <a:pt x="261" y="19"/>
                    <a:pt x="131" y="19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3"/>
            <p:cNvSpPr/>
            <p:nvPr/>
          </p:nvSpPr>
          <p:spPr>
            <a:xfrm>
              <a:off x="1632047" y="61115"/>
              <a:ext cx="939147" cy="939114"/>
            </a:xfrm>
            <a:custGeom>
              <a:rect b="b" l="l" r="r" t="t"/>
              <a:pathLst>
                <a:path extrusionOk="0" h="28847" w="28848">
                  <a:moveTo>
                    <a:pt x="1" y="0"/>
                  </a:moveTo>
                  <a:lnTo>
                    <a:pt x="28848" y="28847"/>
                  </a:lnTo>
                  <a:lnTo>
                    <a:pt x="28848" y="28549"/>
                  </a:lnTo>
                  <a:lnTo>
                    <a:pt x="354" y="37"/>
                  </a:lnTo>
                  <a:cubicBezTo>
                    <a:pt x="224" y="37"/>
                    <a:pt x="113" y="37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3"/>
            <p:cNvSpPr/>
            <p:nvPr/>
          </p:nvSpPr>
          <p:spPr>
            <a:xfrm>
              <a:off x="1555706" y="62320"/>
              <a:ext cx="1016107" cy="1016074"/>
            </a:xfrm>
            <a:custGeom>
              <a:rect b="b" l="l" r="r" t="t"/>
              <a:pathLst>
                <a:path extrusionOk="0" h="31211" w="31212">
                  <a:moveTo>
                    <a:pt x="317" y="0"/>
                  </a:moveTo>
                  <a:cubicBezTo>
                    <a:pt x="206" y="0"/>
                    <a:pt x="113" y="0"/>
                    <a:pt x="1" y="19"/>
                  </a:cubicBezTo>
                  <a:lnTo>
                    <a:pt x="31193" y="31211"/>
                  </a:lnTo>
                  <a:cubicBezTo>
                    <a:pt x="31193" y="31099"/>
                    <a:pt x="31211" y="30987"/>
                    <a:pt x="31211" y="30894"/>
                  </a:cubicBezTo>
                  <a:lnTo>
                    <a:pt x="317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3"/>
            <p:cNvSpPr/>
            <p:nvPr/>
          </p:nvSpPr>
          <p:spPr>
            <a:xfrm>
              <a:off x="1484215" y="66552"/>
              <a:ext cx="1082128" cy="1081510"/>
            </a:xfrm>
            <a:custGeom>
              <a:rect b="b" l="l" r="r" t="t"/>
              <a:pathLst>
                <a:path extrusionOk="0" h="33221" w="33240">
                  <a:moveTo>
                    <a:pt x="299" y="1"/>
                  </a:moveTo>
                  <a:cubicBezTo>
                    <a:pt x="206" y="1"/>
                    <a:pt x="112" y="19"/>
                    <a:pt x="1" y="19"/>
                  </a:cubicBezTo>
                  <a:lnTo>
                    <a:pt x="33202" y="33221"/>
                  </a:lnTo>
                  <a:cubicBezTo>
                    <a:pt x="33221" y="33146"/>
                    <a:pt x="33240" y="33053"/>
                    <a:pt x="33240" y="32942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3"/>
            <p:cNvSpPr/>
            <p:nvPr/>
          </p:nvSpPr>
          <p:spPr>
            <a:xfrm>
              <a:off x="1417575" y="76254"/>
              <a:ext cx="1139685" cy="1139067"/>
            </a:xfrm>
            <a:custGeom>
              <a:rect b="b" l="l" r="r" t="t"/>
              <a:pathLst>
                <a:path extrusionOk="0" h="34989" w="35008">
                  <a:moveTo>
                    <a:pt x="280" y="0"/>
                  </a:moveTo>
                  <a:cubicBezTo>
                    <a:pt x="187" y="38"/>
                    <a:pt x="94" y="56"/>
                    <a:pt x="1" y="56"/>
                  </a:cubicBezTo>
                  <a:lnTo>
                    <a:pt x="34952" y="34989"/>
                  </a:lnTo>
                  <a:lnTo>
                    <a:pt x="35008" y="3470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3"/>
            <p:cNvSpPr/>
            <p:nvPr/>
          </p:nvSpPr>
          <p:spPr>
            <a:xfrm>
              <a:off x="1355786" y="90187"/>
              <a:ext cx="1188160" cy="1188160"/>
            </a:xfrm>
            <a:custGeom>
              <a:rect b="b" l="l" r="r" t="t"/>
              <a:pathLst>
                <a:path extrusionOk="0" h="36497" w="36497">
                  <a:moveTo>
                    <a:pt x="242" y="0"/>
                  </a:moveTo>
                  <a:cubicBezTo>
                    <a:pt x="149" y="19"/>
                    <a:pt x="56" y="38"/>
                    <a:pt x="0" y="75"/>
                  </a:cubicBezTo>
                  <a:lnTo>
                    <a:pt x="36422" y="36496"/>
                  </a:lnTo>
                  <a:cubicBezTo>
                    <a:pt x="36440" y="36403"/>
                    <a:pt x="36477" y="36310"/>
                    <a:pt x="36496" y="36236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3"/>
            <p:cNvSpPr/>
            <p:nvPr/>
          </p:nvSpPr>
          <p:spPr>
            <a:xfrm>
              <a:off x="1295787" y="106530"/>
              <a:ext cx="1231165" cy="1230579"/>
            </a:xfrm>
            <a:custGeom>
              <a:rect b="b" l="l" r="r" t="t"/>
              <a:pathLst>
                <a:path extrusionOk="0" h="37800" w="37818">
                  <a:moveTo>
                    <a:pt x="261" y="1"/>
                  </a:moveTo>
                  <a:cubicBezTo>
                    <a:pt x="168" y="38"/>
                    <a:pt x="94" y="57"/>
                    <a:pt x="1" y="75"/>
                  </a:cubicBezTo>
                  <a:lnTo>
                    <a:pt x="37725" y="37799"/>
                  </a:lnTo>
                  <a:cubicBezTo>
                    <a:pt x="37762" y="37744"/>
                    <a:pt x="37781" y="37651"/>
                    <a:pt x="37818" y="37576"/>
                  </a:cubicBezTo>
                  <a:lnTo>
                    <a:pt x="261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3"/>
            <p:cNvSpPr/>
            <p:nvPr/>
          </p:nvSpPr>
          <p:spPr>
            <a:xfrm>
              <a:off x="1239467" y="126551"/>
              <a:ext cx="1267496" cy="1266910"/>
            </a:xfrm>
            <a:custGeom>
              <a:rect b="b" l="l" r="r" t="t"/>
              <a:pathLst>
                <a:path extrusionOk="0" h="38916" w="38934">
                  <a:moveTo>
                    <a:pt x="242" y="0"/>
                  </a:moveTo>
                  <a:cubicBezTo>
                    <a:pt x="168" y="19"/>
                    <a:pt x="75" y="75"/>
                    <a:pt x="0" y="93"/>
                  </a:cubicBezTo>
                  <a:lnTo>
                    <a:pt x="38841" y="38915"/>
                  </a:lnTo>
                  <a:cubicBezTo>
                    <a:pt x="38878" y="38841"/>
                    <a:pt x="38897" y="38785"/>
                    <a:pt x="38934" y="38710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3"/>
            <p:cNvSpPr/>
            <p:nvPr/>
          </p:nvSpPr>
          <p:spPr>
            <a:xfrm>
              <a:off x="1186142" y="148949"/>
              <a:ext cx="1297805" cy="1299042"/>
            </a:xfrm>
            <a:custGeom>
              <a:rect b="b" l="l" r="r" t="t"/>
              <a:pathLst>
                <a:path extrusionOk="0" h="39903" w="39865">
                  <a:moveTo>
                    <a:pt x="224" y="1"/>
                  </a:moveTo>
                  <a:cubicBezTo>
                    <a:pt x="149" y="38"/>
                    <a:pt x="93" y="75"/>
                    <a:pt x="0" y="131"/>
                  </a:cubicBezTo>
                  <a:lnTo>
                    <a:pt x="39772" y="39902"/>
                  </a:lnTo>
                  <a:cubicBezTo>
                    <a:pt x="39790" y="39809"/>
                    <a:pt x="39846" y="39735"/>
                    <a:pt x="39865" y="39679"/>
                  </a:cubicBezTo>
                  <a:lnTo>
                    <a:pt x="224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3"/>
            <p:cNvSpPr/>
            <p:nvPr/>
          </p:nvSpPr>
          <p:spPr>
            <a:xfrm>
              <a:off x="1135258" y="174993"/>
              <a:ext cx="1323849" cy="1323882"/>
            </a:xfrm>
            <a:custGeom>
              <a:rect b="b" l="l" r="r" t="t"/>
              <a:pathLst>
                <a:path extrusionOk="0" h="40666" w="40665">
                  <a:moveTo>
                    <a:pt x="205" y="1"/>
                  </a:moveTo>
                  <a:cubicBezTo>
                    <a:pt x="130" y="38"/>
                    <a:pt x="74" y="75"/>
                    <a:pt x="0" y="113"/>
                  </a:cubicBezTo>
                  <a:lnTo>
                    <a:pt x="40553" y="40665"/>
                  </a:lnTo>
                  <a:cubicBezTo>
                    <a:pt x="40572" y="40591"/>
                    <a:pt x="40609" y="40517"/>
                    <a:pt x="40665" y="40461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3"/>
            <p:cNvSpPr/>
            <p:nvPr/>
          </p:nvSpPr>
          <p:spPr>
            <a:xfrm>
              <a:off x="1086165" y="202893"/>
              <a:ext cx="1345075" cy="1344456"/>
            </a:xfrm>
            <a:custGeom>
              <a:rect b="b" l="l" r="r" t="t"/>
              <a:pathLst>
                <a:path extrusionOk="0" h="41298" w="41317">
                  <a:moveTo>
                    <a:pt x="205" y="0"/>
                  </a:moveTo>
                  <a:cubicBezTo>
                    <a:pt x="131" y="56"/>
                    <a:pt x="56" y="93"/>
                    <a:pt x="1" y="112"/>
                  </a:cubicBezTo>
                  <a:lnTo>
                    <a:pt x="41168" y="41297"/>
                  </a:lnTo>
                  <a:lnTo>
                    <a:pt x="41316" y="41093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3"/>
            <p:cNvSpPr/>
            <p:nvPr/>
          </p:nvSpPr>
          <p:spPr>
            <a:xfrm>
              <a:off x="1040132" y="233169"/>
              <a:ext cx="1360799" cy="1360832"/>
            </a:xfrm>
            <a:custGeom>
              <a:rect b="b" l="l" r="r" t="t"/>
              <a:pathLst>
                <a:path extrusionOk="0" h="41801" w="41800">
                  <a:moveTo>
                    <a:pt x="205" y="1"/>
                  </a:moveTo>
                  <a:cubicBezTo>
                    <a:pt x="130" y="56"/>
                    <a:pt x="56" y="94"/>
                    <a:pt x="0" y="131"/>
                  </a:cubicBezTo>
                  <a:lnTo>
                    <a:pt x="41670" y="41800"/>
                  </a:lnTo>
                  <a:cubicBezTo>
                    <a:pt x="41707" y="41707"/>
                    <a:pt x="41744" y="41651"/>
                    <a:pt x="41800" y="41596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3"/>
            <p:cNvSpPr/>
            <p:nvPr/>
          </p:nvSpPr>
          <p:spPr>
            <a:xfrm>
              <a:off x="995890" y="265268"/>
              <a:ext cx="1372323" cy="1372356"/>
            </a:xfrm>
            <a:custGeom>
              <a:rect b="b" l="l" r="r" t="t"/>
              <a:pathLst>
                <a:path extrusionOk="0" h="42155" w="42154">
                  <a:moveTo>
                    <a:pt x="187" y="1"/>
                  </a:moveTo>
                  <a:cubicBezTo>
                    <a:pt x="112" y="38"/>
                    <a:pt x="75" y="94"/>
                    <a:pt x="1" y="131"/>
                  </a:cubicBezTo>
                  <a:lnTo>
                    <a:pt x="42005" y="42154"/>
                  </a:lnTo>
                  <a:cubicBezTo>
                    <a:pt x="42061" y="42080"/>
                    <a:pt x="42098" y="42024"/>
                    <a:pt x="42154" y="41968"/>
                  </a:cubicBezTo>
                  <a:lnTo>
                    <a:pt x="18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3"/>
            <p:cNvSpPr/>
            <p:nvPr/>
          </p:nvSpPr>
          <p:spPr>
            <a:xfrm>
              <a:off x="954676" y="299809"/>
              <a:ext cx="1379616" cy="1380234"/>
            </a:xfrm>
            <a:custGeom>
              <a:rect b="b" l="l" r="r" t="t"/>
              <a:pathLst>
                <a:path extrusionOk="0" h="42397" w="42378">
                  <a:moveTo>
                    <a:pt x="168" y="1"/>
                  </a:moveTo>
                  <a:cubicBezTo>
                    <a:pt x="94" y="57"/>
                    <a:pt x="57" y="94"/>
                    <a:pt x="1" y="168"/>
                  </a:cubicBezTo>
                  <a:lnTo>
                    <a:pt x="42229" y="42396"/>
                  </a:lnTo>
                  <a:cubicBezTo>
                    <a:pt x="42247" y="42322"/>
                    <a:pt x="42303" y="42247"/>
                    <a:pt x="42378" y="42210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3"/>
            <p:cNvSpPr/>
            <p:nvPr/>
          </p:nvSpPr>
          <p:spPr>
            <a:xfrm>
              <a:off x="914698" y="336791"/>
              <a:ext cx="1382025" cy="1382611"/>
            </a:xfrm>
            <a:custGeom>
              <a:rect b="b" l="l" r="r" t="t"/>
              <a:pathLst>
                <a:path extrusionOk="0" h="42470" w="42452">
                  <a:moveTo>
                    <a:pt x="168" y="0"/>
                  </a:moveTo>
                  <a:lnTo>
                    <a:pt x="1" y="168"/>
                  </a:lnTo>
                  <a:lnTo>
                    <a:pt x="42303" y="42470"/>
                  </a:lnTo>
                  <a:cubicBezTo>
                    <a:pt x="42340" y="42395"/>
                    <a:pt x="42415" y="42340"/>
                    <a:pt x="42452" y="42284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3"/>
            <p:cNvSpPr/>
            <p:nvPr/>
          </p:nvSpPr>
          <p:spPr>
            <a:xfrm>
              <a:off x="877130" y="375564"/>
              <a:ext cx="1381439" cy="1380820"/>
            </a:xfrm>
            <a:custGeom>
              <a:rect b="b" l="l" r="r" t="t"/>
              <a:pathLst>
                <a:path extrusionOk="0" h="42415" w="42434">
                  <a:moveTo>
                    <a:pt x="150" y="0"/>
                  </a:moveTo>
                  <a:lnTo>
                    <a:pt x="1" y="168"/>
                  </a:lnTo>
                  <a:lnTo>
                    <a:pt x="42247" y="42414"/>
                  </a:lnTo>
                  <a:cubicBezTo>
                    <a:pt x="42303" y="42358"/>
                    <a:pt x="42359" y="42321"/>
                    <a:pt x="42433" y="42247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3"/>
            <p:cNvSpPr/>
            <p:nvPr/>
          </p:nvSpPr>
          <p:spPr>
            <a:xfrm>
              <a:off x="842003" y="416746"/>
              <a:ext cx="1375351" cy="1374765"/>
            </a:xfrm>
            <a:custGeom>
              <a:rect b="b" l="l" r="r" t="t"/>
              <a:pathLst>
                <a:path extrusionOk="0" h="42229" w="42247">
                  <a:moveTo>
                    <a:pt x="149" y="1"/>
                  </a:moveTo>
                  <a:cubicBezTo>
                    <a:pt x="93" y="56"/>
                    <a:pt x="56" y="112"/>
                    <a:pt x="0" y="187"/>
                  </a:cubicBezTo>
                  <a:lnTo>
                    <a:pt x="42061" y="42228"/>
                  </a:lnTo>
                  <a:cubicBezTo>
                    <a:pt x="42117" y="42191"/>
                    <a:pt x="42172" y="42154"/>
                    <a:pt x="42247" y="42098"/>
                  </a:cubicBezTo>
                  <a:lnTo>
                    <a:pt x="149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3"/>
            <p:cNvSpPr/>
            <p:nvPr/>
          </p:nvSpPr>
          <p:spPr>
            <a:xfrm>
              <a:off x="808666" y="459751"/>
              <a:ext cx="1365682" cy="1365682"/>
            </a:xfrm>
            <a:custGeom>
              <a:rect b="b" l="l" r="r" t="t"/>
              <a:pathLst>
                <a:path extrusionOk="0" h="41950" w="41950">
                  <a:moveTo>
                    <a:pt x="150" y="1"/>
                  </a:moveTo>
                  <a:cubicBezTo>
                    <a:pt x="94" y="75"/>
                    <a:pt x="57" y="113"/>
                    <a:pt x="1" y="187"/>
                  </a:cubicBezTo>
                  <a:lnTo>
                    <a:pt x="41763" y="41950"/>
                  </a:lnTo>
                  <a:cubicBezTo>
                    <a:pt x="41801" y="41894"/>
                    <a:pt x="41875" y="41838"/>
                    <a:pt x="41950" y="41801"/>
                  </a:cubicBezTo>
                  <a:lnTo>
                    <a:pt x="150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3"/>
            <p:cNvSpPr/>
            <p:nvPr/>
          </p:nvSpPr>
          <p:spPr>
            <a:xfrm>
              <a:off x="777186" y="505198"/>
              <a:ext cx="1351716" cy="1351749"/>
            </a:xfrm>
            <a:custGeom>
              <a:rect b="b" l="l" r="r" t="t"/>
              <a:pathLst>
                <a:path extrusionOk="0" h="41522" w="41521">
                  <a:moveTo>
                    <a:pt x="130" y="1"/>
                  </a:moveTo>
                  <a:lnTo>
                    <a:pt x="0" y="206"/>
                  </a:lnTo>
                  <a:lnTo>
                    <a:pt x="41316" y="41521"/>
                  </a:lnTo>
                  <a:cubicBezTo>
                    <a:pt x="41372" y="41447"/>
                    <a:pt x="41446" y="41410"/>
                    <a:pt x="41521" y="41354"/>
                  </a:cubicBezTo>
                  <a:lnTo>
                    <a:pt x="130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3"/>
            <p:cNvSpPr/>
            <p:nvPr/>
          </p:nvSpPr>
          <p:spPr>
            <a:xfrm>
              <a:off x="748700" y="553087"/>
              <a:ext cx="1332346" cy="1331727"/>
            </a:xfrm>
            <a:custGeom>
              <a:rect b="b" l="l" r="r" t="t"/>
              <a:pathLst>
                <a:path extrusionOk="0" h="40907" w="40926">
                  <a:moveTo>
                    <a:pt x="131" y="0"/>
                  </a:moveTo>
                  <a:cubicBezTo>
                    <a:pt x="75" y="56"/>
                    <a:pt x="56" y="130"/>
                    <a:pt x="0" y="205"/>
                  </a:cubicBezTo>
                  <a:lnTo>
                    <a:pt x="40721" y="40907"/>
                  </a:lnTo>
                  <a:cubicBezTo>
                    <a:pt x="40795" y="40869"/>
                    <a:pt x="40851" y="40813"/>
                    <a:pt x="40925" y="40795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3"/>
            <p:cNvSpPr/>
            <p:nvPr/>
          </p:nvSpPr>
          <p:spPr>
            <a:xfrm>
              <a:off x="722656" y="602766"/>
              <a:ext cx="1308711" cy="1308092"/>
            </a:xfrm>
            <a:custGeom>
              <a:rect b="b" l="l" r="r" t="t"/>
              <a:pathLst>
                <a:path extrusionOk="0" h="40181" w="40200">
                  <a:moveTo>
                    <a:pt x="112" y="0"/>
                  </a:moveTo>
                  <a:cubicBezTo>
                    <a:pt x="56" y="75"/>
                    <a:pt x="37" y="149"/>
                    <a:pt x="0" y="205"/>
                  </a:cubicBezTo>
                  <a:lnTo>
                    <a:pt x="39957" y="40181"/>
                  </a:lnTo>
                  <a:cubicBezTo>
                    <a:pt x="40032" y="40162"/>
                    <a:pt x="40125" y="40125"/>
                    <a:pt x="40199" y="40088"/>
                  </a:cubicBezTo>
                  <a:lnTo>
                    <a:pt x="112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3"/>
            <p:cNvSpPr/>
            <p:nvPr/>
          </p:nvSpPr>
          <p:spPr>
            <a:xfrm>
              <a:off x="699021" y="654854"/>
              <a:ext cx="1279021" cy="1280258"/>
            </a:xfrm>
            <a:custGeom>
              <a:rect b="b" l="l" r="r" t="t"/>
              <a:pathLst>
                <a:path extrusionOk="0" h="39326" w="39288">
                  <a:moveTo>
                    <a:pt x="93" y="1"/>
                  </a:moveTo>
                  <a:cubicBezTo>
                    <a:pt x="75" y="75"/>
                    <a:pt x="19" y="168"/>
                    <a:pt x="0" y="243"/>
                  </a:cubicBezTo>
                  <a:lnTo>
                    <a:pt x="39083" y="39325"/>
                  </a:lnTo>
                  <a:cubicBezTo>
                    <a:pt x="39157" y="39307"/>
                    <a:pt x="39213" y="39251"/>
                    <a:pt x="39288" y="3923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3"/>
            <p:cNvSpPr/>
            <p:nvPr/>
          </p:nvSpPr>
          <p:spPr>
            <a:xfrm>
              <a:off x="677209" y="710588"/>
              <a:ext cx="1245717" cy="1245099"/>
            </a:xfrm>
            <a:custGeom>
              <a:rect b="b" l="l" r="r" t="t"/>
              <a:pathLst>
                <a:path extrusionOk="0" h="38246" w="38265">
                  <a:moveTo>
                    <a:pt x="93" y="1"/>
                  </a:moveTo>
                  <a:cubicBezTo>
                    <a:pt x="56" y="57"/>
                    <a:pt x="37" y="150"/>
                    <a:pt x="0" y="224"/>
                  </a:cubicBezTo>
                  <a:lnTo>
                    <a:pt x="38003" y="38246"/>
                  </a:lnTo>
                  <a:cubicBezTo>
                    <a:pt x="38097" y="38246"/>
                    <a:pt x="38190" y="38190"/>
                    <a:pt x="38264" y="3817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3"/>
            <p:cNvSpPr/>
            <p:nvPr/>
          </p:nvSpPr>
          <p:spPr>
            <a:xfrm>
              <a:off x="659630" y="768764"/>
              <a:ext cx="1205707" cy="1205707"/>
            </a:xfrm>
            <a:custGeom>
              <a:rect b="b" l="l" r="r" t="t"/>
              <a:pathLst>
                <a:path extrusionOk="0" h="37036" w="37036">
                  <a:moveTo>
                    <a:pt x="75" y="0"/>
                  </a:moveTo>
                  <a:cubicBezTo>
                    <a:pt x="38" y="94"/>
                    <a:pt x="19" y="168"/>
                    <a:pt x="1" y="261"/>
                  </a:cubicBezTo>
                  <a:lnTo>
                    <a:pt x="36775" y="37036"/>
                  </a:lnTo>
                  <a:cubicBezTo>
                    <a:pt x="36850" y="37017"/>
                    <a:pt x="36943" y="36980"/>
                    <a:pt x="37036" y="36961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3"/>
            <p:cNvSpPr/>
            <p:nvPr/>
          </p:nvSpPr>
          <p:spPr>
            <a:xfrm>
              <a:off x="644492" y="829967"/>
              <a:ext cx="1158470" cy="1159056"/>
            </a:xfrm>
            <a:custGeom>
              <a:rect b="b" l="l" r="r" t="t"/>
              <a:pathLst>
                <a:path extrusionOk="0" h="35603" w="35585">
                  <a:moveTo>
                    <a:pt x="75" y="0"/>
                  </a:moveTo>
                  <a:lnTo>
                    <a:pt x="0" y="279"/>
                  </a:lnTo>
                  <a:lnTo>
                    <a:pt x="35342" y="35603"/>
                  </a:lnTo>
                  <a:cubicBezTo>
                    <a:pt x="35417" y="35603"/>
                    <a:pt x="35528" y="35565"/>
                    <a:pt x="35584" y="35547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3"/>
            <p:cNvSpPr/>
            <p:nvPr/>
          </p:nvSpPr>
          <p:spPr>
            <a:xfrm>
              <a:off x="632967" y="895402"/>
              <a:ext cx="1105763" cy="1103907"/>
            </a:xfrm>
            <a:custGeom>
              <a:rect b="b" l="l" r="r" t="t"/>
              <a:pathLst>
                <a:path extrusionOk="0" h="33909" w="33966">
                  <a:moveTo>
                    <a:pt x="56" y="0"/>
                  </a:moveTo>
                  <a:cubicBezTo>
                    <a:pt x="19" y="93"/>
                    <a:pt x="19" y="186"/>
                    <a:pt x="1" y="279"/>
                  </a:cubicBezTo>
                  <a:lnTo>
                    <a:pt x="33649" y="33909"/>
                  </a:lnTo>
                  <a:cubicBezTo>
                    <a:pt x="33761" y="33909"/>
                    <a:pt x="33854" y="33909"/>
                    <a:pt x="33965" y="33890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3"/>
            <p:cNvSpPr/>
            <p:nvPr/>
          </p:nvSpPr>
          <p:spPr>
            <a:xfrm>
              <a:off x="626293" y="963866"/>
              <a:ext cx="1042769" cy="1042672"/>
            </a:xfrm>
            <a:custGeom>
              <a:rect b="b" l="l" r="r" t="t"/>
              <a:pathLst>
                <a:path extrusionOk="0" h="32028" w="32031">
                  <a:moveTo>
                    <a:pt x="20" y="0"/>
                  </a:moveTo>
                  <a:cubicBezTo>
                    <a:pt x="20" y="93"/>
                    <a:pt x="1" y="223"/>
                    <a:pt x="1" y="317"/>
                  </a:cubicBezTo>
                  <a:lnTo>
                    <a:pt x="31714" y="32011"/>
                  </a:lnTo>
                  <a:cubicBezTo>
                    <a:pt x="31751" y="32023"/>
                    <a:pt x="31788" y="32027"/>
                    <a:pt x="31825" y="32027"/>
                  </a:cubicBezTo>
                  <a:cubicBezTo>
                    <a:pt x="31898" y="32027"/>
                    <a:pt x="31968" y="32011"/>
                    <a:pt x="32030" y="32011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3"/>
            <p:cNvSpPr/>
            <p:nvPr/>
          </p:nvSpPr>
          <p:spPr>
            <a:xfrm>
              <a:off x="624503" y="1038384"/>
              <a:ext cx="970627" cy="970041"/>
            </a:xfrm>
            <a:custGeom>
              <a:rect b="b" l="l" r="r" t="t"/>
              <a:pathLst>
                <a:path extrusionOk="0" h="29797" w="29815">
                  <a:moveTo>
                    <a:pt x="0" y="0"/>
                  </a:moveTo>
                  <a:lnTo>
                    <a:pt x="0" y="317"/>
                  </a:lnTo>
                  <a:lnTo>
                    <a:pt x="29480" y="29796"/>
                  </a:lnTo>
                  <a:lnTo>
                    <a:pt x="29815" y="29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3"/>
            <p:cNvSpPr/>
            <p:nvPr/>
          </p:nvSpPr>
          <p:spPr>
            <a:xfrm>
              <a:off x="628116" y="1118339"/>
              <a:ext cx="886440" cy="886440"/>
            </a:xfrm>
            <a:custGeom>
              <a:rect b="b" l="l" r="r" t="t"/>
              <a:pathLst>
                <a:path extrusionOk="0" h="27229" w="27229">
                  <a:moveTo>
                    <a:pt x="1" y="1"/>
                  </a:moveTo>
                  <a:lnTo>
                    <a:pt x="1" y="1"/>
                  </a:lnTo>
                  <a:cubicBezTo>
                    <a:pt x="19" y="150"/>
                    <a:pt x="38" y="261"/>
                    <a:pt x="38" y="373"/>
                  </a:cubicBezTo>
                  <a:lnTo>
                    <a:pt x="26856" y="27210"/>
                  </a:lnTo>
                  <a:cubicBezTo>
                    <a:pt x="26968" y="27228"/>
                    <a:pt x="27079" y="27228"/>
                    <a:pt x="27228" y="2722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3"/>
            <p:cNvSpPr/>
            <p:nvPr/>
          </p:nvSpPr>
          <p:spPr>
            <a:xfrm>
              <a:off x="639641" y="1207410"/>
              <a:ext cx="786464" cy="785845"/>
            </a:xfrm>
            <a:custGeom>
              <a:rect b="b" l="l" r="r" t="t"/>
              <a:pathLst>
                <a:path extrusionOk="0" h="24139" w="24158">
                  <a:moveTo>
                    <a:pt x="0" y="1"/>
                  </a:moveTo>
                  <a:lnTo>
                    <a:pt x="0" y="1"/>
                  </a:lnTo>
                  <a:cubicBezTo>
                    <a:pt x="38" y="131"/>
                    <a:pt x="56" y="280"/>
                    <a:pt x="75" y="392"/>
                  </a:cubicBezTo>
                  <a:lnTo>
                    <a:pt x="23766" y="24064"/>
                  </a:lnTo>
                  <a:cubicBezTo>
                    <a:pt x="23897" y="24102"/>
                    <a:pt x="24046" y="24120"/>
                    <a:pt x="24157" y="241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3"/>
            <p:cNvSpPr/>
            <p:nvPr/>
          </p:nvSpPr>
          <p:spPr>
            <a:xfrm>
              <a:off x="663276" y="1306767"/>
              <a:ext cx="662852" cy="662885"/>
            </a:xfrm>
            <a:custGeom>
              <a:rect b="b" l="l" r="r" t="t"/>
              <a:pathLst>
                <a:path extrusionOk="0" h="20362" w="20361">
                  <a:moveTo>
                    <a:pt x="0" y="1"/>
                  </a:moveTo>
                  <a:lnTo>
                    <a:pt x="0" y="1"/>
                  </a:lnTo>
                  <a:cubicBezTo>
                    <a:pt x="56" y="168"/>
                    <a:pt x="93" y="336"/>
                    <a:pt x="130" y="466"/>
                  </a:cubicBezTo>
                  <a:lnTo>
                    <a:pt x="19895" y="20231"/>
                  </a:lnTo>
                  <a:cubicBezTo>
                    <a:pt x="20063" y="20268"/>
                    <a:pt x="20193" y="20324"/>
                    <a:pt x="20360" y="2036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3"/>
            <p:cNvSpPr/>
            <p:nvPr/>
          </p:nvSpPr>
          <p:spPr>
            <a:xfrm>
              <a:off x="706899" y="1427970"/>
              <a:ext cx="498645" cy="498645"/>
            </a:xfrm>
            <a:custGeom>
              <a:rect b="b" l="l" r="r" t="t"/>
              <a:pathLst>
                <a:path extrusionOk="0" h="15317" w="15317">
                  <a:moveTo>
                    <a:pt x="0" y="0"/>
                  </a:moveTo>
                  <a:lnTo>
                    <a:pt x="0" y="0"/>
                  </a:lnTo>
                  <a:cubicBezTo>
                    <a:pt x="112" y="205"/>
                    <a:pt x="186" y="409"/>
                    <a:pt x="298" y="614"/>
                  </a:cubicBezTo>
                  <a:lnTo>
                    <a:pt x="14721" y="15038"/>
                  </a:lnTo>
                  <a:cubicBezTo>
                    <a:pt x="14926" y="15131"/>
                    <a:pt x="15112" y="15224"/>
                    <a:pt x="15317" y="153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3"/>
            <p:cNvSpPr/>
            <p:nvPr/>
          </p:nvSpPr>
          <p:spPr>
            <a:xfrm>
              <a:off x="811694" y="1609106"/>
              <a:ext cx="211510" cy="211477"/>
            </a:xfrm>
            <a:custGeom>
              <a:rect b="b" l="l" r="r" t="t"/>
              <a:pathLst>
                <a:path extrusionOk="0" h="6496" w="6497">
                  <a:moveTo>
                    <a:pt x="1" y="1"/>
                  </a:moveTo>
                  <a:cubicBezTo>
                    <a:pt x="392" y="540"/>
                    <a:pt x="801" y="1061"/>
                    <a:pt x="1211" y="1545"/>
                  </a:cubicBezTo>
                  <a:lnTo>
                    <a:pt x="4989" y="5305"/>
                  </a:lnTo>
                  <a:cubicBezTo>
                    <a:pt x="5472" y="5733"/>
                    <a:pt x="5975" y="6124"/>
                    <a:pt x="6496" y="64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8" name="Google Shape;1028;p33"/>
          <p:cNvSpPr/>
          <p:nvPr/>
        </p:nvSpPr>
        <p:spPr>
          <a:xfrm rot="-10641324">
            <a:off x="-2521182" y="-713393"/>
            <a:ext cx="13272138" cy="2257180"/>
          </a:xfrm>
          <a:custGeom>
            <a:rect b="b" l="l" r="r" t="t"/>
            <a:pathLst>
              <a:path extrusionOk="0" h="69335" w="203789">
                <a:moveTo>
                  <a:pt x="172317" y="1"/>
                </a:moveTo>
                <a:cubicBezTo>
                  <a:pt x="159938" y="1"/>
                  <a:pt x="151290" y="8761"/>
                  <a:pt x="153912" y="26325"/>
                </a:cubicBezTo>
                <a:cubicBezTo>
                  <a:pt x="155535" y="37128"/>
                  <a:pt x="149594" y="41109"/>
                  <a:pt x="141160" y="41109"/>
                </a:cubicBezTo>
                <a:cubicBezTo>
                  <a:pt x="133061" y="41109"/>
                  <a:pt x="122662" y="37438"/>
                  <a:pt x="114457" y="32615"/>
                </a:cubicBezTo>
                <a:cubicBezTo>
                  <a:pt x="108557" y="29147"/>
                  <a:pt x="102960" y="27661"/>
                  <a:pt x="97863" y="27661"/>
                </a:cubicBezTo>
                <a:cubicBezTo>
                  <a:pt x="88491" y="27661"/>
                  <a:pt x="80813" y="32688"/>
                  <a:pt x="76063" y="39668"/>
                </a:cubicBezTo>
                <a:cubicBezTo>
                  <a:pt x="72714" y="44612"/>
                  <a:pt x="66870" y="47709"/>
                  <a:pt x="60247" y="47709"/>
                </a:cubicBezTo>
                <a:cubicBezTo>
                  <a:pt x="52407" y="47709"/>
                  <a:pt x="43474" y="43369"/>
                  <a:pt x="36292" y="32615"/>
                </a:cubicBezTo>
                <a:cubicBezTo>
                  <a:pt x="30414" y="23820"/>
                  <a:pt x="22624" y="21370"/>
                  <a:pt x="15768" y="21370"/>
                </a:cubicBezTo>
                <a:cubicBezTo>
                  <a:pt x="7145" y="21370"/>
                  <a:pt x="1" y="25245"/>
                  <a:pt x="1" y="25245"/>
                </a:cubicBezTo>
                <a:lnTo>
                  <a:pt x="1" y="69334"/>
                </a:lnTo>
                <a:lnTo>
                  <a:pt x="203789" y="69334"/>
                </a:lnTo>
                <a:lnTo>
                  <a:pt x="203789" y="14209"/>
                </a:lnTo>
                <a:cubicBezTo>
                  <a:pt x="203789" y="14209"/>
                  <a:pt x="196810" y="5480"/>
                  <a:pt x="180414" y="1126"/>
                </a:cubicBezTo>
                <a:cubicBezTo>
                  <a:pt x="177599" y="376"/>
                  <a:pt x="174878" y="1"/>
                  <a:pt x="1723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33"/>
          <p:cNvSpPr/>
          <p:nvPr/>
        </p:nvSpPr>
        <p:spPr>
          <a:xfrm flipH="1">
            <a:off x="1086691" y="4111750"/>
            <a:ext cx="9561417" cy="2067175"/>
          </a:xfrm>
          <a:custGeom>
            <a:rect b="b" l="l" r="r" t="t"/>
            <a:pathLst>
              <a:path extrusionOk="0" h="54335" w="164916">
                <a:moveTo>
                  <a:pt x="37882" y="1"/>
                </a:moveTo>
                <a:cubicBezTo>
                  <a:pt x="35111" y="1"/>
                  <a:pt x="32343" y="342"/>
                  <a:pt x="29655" y="963"/>
                </a:cubicBezTo>
                <a:cubicBezTo>
                  <a:pt x="25219" y="1997"/>
                  <a:pt x="20816" y="3498"/>
                  <a:pt x="16913" y="5900"/>
                </a:cubicBezTo>
                <a:cubicBezTo>
                  <a:pt x="16513" y="6134"/>
                  <a:pt x="16079" y="6434"/>
                  <a:pt x="15679" y="6667"/>
                </a:cubicBezTo>
                <a:cubicBezTo>
                  <a:pt x="12376" y="8802"/>
                  <a:pt x="9508" y="11471"/>
                  <a:pt x="6505" y="13939"/>
                </a:cubicBezTo>
                <a:cubicBezTo>
                  <a:pt x="1" y="19276"/>
                  <a:pt x="4771" y="48697"/>
                  <a:pt x="6105" y="48797"/>
                </a:cubicBezTo>
                <a:cubicBezTo>
                  <a:pt x="8868" y="48982"/>
                  <a:pt x="11654" y="49062"/>
                  <a:pt x="14458" y="49062"/>
                </a:cubicBezTo>
                <a:cubicBezTo>
                  <a:pt x="33634" y="49062"/>
                  <a:pt x="53616" y="45301"/>
                  <a:pt x="72686" y="45301"/>
                </a:cubicBezTo>
                <a:cubicBezTo>
                  <a:pt x="74047" y="45301"/>
                  <a:pt x="75404" y="45321"/>
                  <a:pt x="76756" y="45362"/>
                </a:cubicBezTo>
                <a:cubicBezTo>
                  <a:pt x="80492" y="45462"/>
                  <a:pt x="80959" y="54201"/>
                  <a:pt x="84728" y="54335"/>
                </a:cubicBezTo>
                <a:lnTo>
                  <a:pt x="106777" y="45929"/>
                </a:lnTo>
                <a:cubicBezTo>
                  <a:pt x="106777" y="45929"/>
                  <a:pt x="144304" y="52200"/>
                  <a:pt x="159648" y="52667"/>
                </a:cubicBezTo>
                <a:cubicBezTo>
                  <a:pt x="159663" y="52667"/>
                  <a:pt x="159679" y="52668"/>
                  <a:pt x="159694" y="52668"/>
                </a:cubicBezTo>
                <a:cubicBezTo>
                  <a:pt x="164190" y="52668"/>
                  <a:pt x="164915" y="28148"/>
                  <a:pt x="163951" y="27649"/>
                </a:cubicBezTo>
                <a:cubicBezTo>
                  <a:pt x="154077" y="22746"/>
                  <a:pt x="143770" y="18643"/>
                  <a:pt x="133162" y="15440"/>
                </a:cubicBezTo>
                <a:cubicBezTo>
                  <a:pt x="129579" y="14340"/>
                  <a:pt x="125839" y="13337"/>
                  <a:pt x="122122" y="13337"/>
                </a:cubicBezTo>
                <a:cubicBezTo>
                  <a:pt x="120995" y="13337"/>
                  <a:pt x="119870" y="13429"/>
                  <a:pt x="118752" y="13639"/>
                </a:cubicBezTo>
                <a:cubicBezTo>
                  <a:pt x="115450" y="14273"/>
                  <a:pt x="112414" y="15907"/>
                  <a:pt x="109412" y="17475"/>
                </a:cubicBezTo>
                <a:cubicBezTo>
                  <a:pt x="105443" y="19610"/>
                  <a:pt x="101540" y="21678"/>
                  <a:pt x="97570" y="23813"/>
                </a:cubicBezTo>
                <a:cubicBezTo>
                  <a:pt x="95436" y="24947"/>
                  <a:pt x="93201" y="26115"/>
                  <a:pt x="90766" y="26115"/>
                </a:cubicBezTo>
                <a:cubicBezTo>
                  <a:pt x="89398" y="26115"/>
                  <a:pt x="88030" y="25748"/>
                  <a:pt x="86729" y="25281"/>
                </a:cubicBezTo>
                <a:cubicBezTo>
                  <a:pt x="71285" y="19810"/>
                  <a:pt x="60677" y="4266"/>
                  <a:pt x="44699" y="730"/>
                </a:cubicBezTo>
                <a:cubicBezTo>
                  <a:pt x="42453" y="232"/>
                  <a:pt x="40167" y="1"/>
                  <a:pt x="37882" y="1"/>
                </a:cubicBezTo>
                <a:close/>
              </a:path>
            </a:pathLst>
          </a:custGeom>
          <a:solidFill>
            <a:srgbClr val="F3E1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33"/>
          <p:cNvSpPr/>
          <p:nvPr/>
        </p:nvSpPr>
        <p:spPr>
          <a:xfrm flipH="1">
            <a:off x="4139109" y="1532913"/>
            <a:ext cx="880675" cy="222875"/>
          </a:xfrm>
          <a:custGeom>
            <a:rect b="b" l="l" r="r" t="t"/>
            <a:pathLst>
              <a:path extrusionOk="0" h="8915" w="35227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33"/>
          <p:cNvSpPr/>
          <p:nvPr/>
        </p:nvSpPr>
        <p:spPr>
          <a:xfrm flipH="1">
            <a:off x="8007121" y="3535388"/>
            <a:ext cx="880675" cy="222875"/>
          </a:xfrm>
          <a:custGeom>
            <a:rect b="b" l="l" r="r" t="t"/>
            <a:pathLst>
              <a:path extrusionOk="0" h="8915" w="35227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/>
          <p:cNvSpPr/>
          <p:nvPr/>
        </p:nvSpPr>
        <p:spPr>
          <a:xfrm flipH="1">
            <a:off x="5415881" y="-302775"/>
            <a:ext cx="5119595" cy="2126655"/>
          </a:xfrm>
          <a:custGeom>
            <a:rect b="b" l="l" r="r" t="t"/>
            <a:pathLst>
              <a:path extrusionOk="0" h="65325" w="109358">
                <a:moveTo>
                  <a:pt x="0" y="50845"/>
                </a:moveTo>
                <a:cubicBezTo>
                  <a:pt x="0" y="50845"/>
                  <a:pt x="12451" y="65325"/>
                  <a:pt x="29331" y="56615"/>
                </a:cubicBezTo>
                <a:cubicBezTo>
                  <a:pt x="41893" y="50157"/>
                  <a:pt x="34579" y="33761"/>
                  <a:pt x="41204" y="20845"/>
                </a:cubicBezTo>
                <a:cubicBezTo>
                  <a:pt x="47830" y="7929"/>
                  <a:pt x="63426" y="10795"/>
                  <a:pt x="72601" y="22241"/>
                </a:cubicBezTo>
                <a:cubicBezTo>
                  <a:pt x="83767" y="36180"/>
                  <a:pt x="109357" y="29480"/>
                  <a:pt x="108892" y="1"/>
                </a:cubicBezTo>
                <a:lnTo>
                  <a:pt x="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5"/>
          <p:cNvSpPr/>
          <p:nvPr/>
        </p:nvSpPr>
        <p:spPr>
          <a:xfrm>
            <a:off x="-2064134" y="3471900"/>
            <a:ext cx="13272268" cy="2257201"/>
          </a:xfrm>
          <a:custGeom>
            <a:rect b="b" l="l" r="r" t="t"/>
            <a:pathLst>
              <a:path extrusionOk="0" h="69335" w="203789">
                <a:moveTo>
                  <a:pt x="172317" y="1"/>
                </a:moveTo>
                <a:cubicBezTo>
                  <a:pt x="159938" y="1"/>
                  <a:pt x="151290" y="8761"/>
                  <a:pt x="153912" y="26325"/>
                </a:cubicBezTo>
                <a:cubicBezTo>
                  <a:pt x="155535" y="37128"/>
                  <a:pt x="149594" y="41109"/>
                  <a:pt x="141160" y="41109"/>
                </a:cubicBezTo>
                <a:cubicBezTo>
                  <a:pt x="133061" y="41109"/>
                  <a:pt x="122662" y="37438"/>
                  <a:pt x="114457" y="32615"/>
                </a:cubicBezTo>
                <a:cubicBezTo>
                  <a:pt x="108557" y="29147"/>
                  <a:pt x="102960" y="27661"/>
                  <a:pt x="97863" y="27661"/>
                </a:cubicBezTo>
                <a:cubicBezTo>
                  <a:pt x="88491" y="27661"/>
                  <a:pt x="80813" y="32688"/>
                  <a:pt x="76063" y="39668"/>
                </a:cubicBezTo>
                <a:cubicBezTo>
                  <a:pt x="72714" y="44612"/>
                  <a:pt x="66870" y="47709"/>
                  <a:pt x="60247" y="47709"/>
                </a:cubicBezTo>
                <a:cubicBezTo>
                  <a:pt x="52407" y="47709"/>
                  <a:pt x="43474" y="43369"/>
                  <a:pt x="36292" y="32615"/>
                </a:cubicBezTo>
                <a:cubicBezTo>
                  <a:pt x="30414" y="23820"/>
                  <a:pt x="22624" y="21370"/>
                  <a:pt x="15768" y="21370"/>
                </a:cubicBezTo>
                <a:cubicBezTo>
                  <a:pt x="7145" y="21370"/>
                  <a:pt x="1" y="25245"/>
                  <a:pt x="1" y="25245"/>
                </a:cubicBezTo>
                <a:lnTo>
                  <a:pt x="1" y="69334"/>
                </a:lnTo>
                <a:lnTo>
                  <a:pt x="203789" y="69334"/>
                </a:lnTo>
                <a:lnTo>
                  <a:pt x="203789" y="14209"/>
                </a:lnTo>
                <a:cubicBezTo>
                  <a:pt x="203789" y="14209"/>
                  <a:pt x="196810" y="5480"/>
                  <a:pt x="180414" y="1126"/>
                </a:cubicBezTo>
                <a:cubicBezTo>
                  <a:pt x="177599" y="376"/>
                  <a:pt x="174878" y="1"/>
                  <a:pt x="17231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"/>
          <p:cNvSpPr/>
          <p:nvPr/>
        </p:nvSpPr>
        <p:spPr>
          <a:xfrm>
            <a:off x="539991" y="3915688"/>
            <a:ext cx="880675" cy="222875"/>
          </a:xfrm>
          <a:custGeom>
            <a:rect b="b" l="l" r="r" t="t"/>
            <a:pathLst>
              <a:path extrusionOk="0" h="8915" w="35227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"/>
          <p:cNvSpPr/>
          <p:nvPr/>
        </p:nvSpPr>
        <p:spPr>
          <a:xfrm>
            <a:off x="2052591" y="188675"/>
            <a:ext cx="880675" cy="222875"/>
          </a:xfrm>
          <a:custGeom>
            <a:rect b="b" l="l" r="r" t="t"/>
            <a:pathLst>
              <a:path extrusionOk="0" h="8915" w="35227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7" name="Google Shape;167;p5"/>
          <p:cNvGrpSpPr/>
          <p:nvPr/>
        </p:nvGrpSpPr>
        <p:grpSpPr>
          <a:xfrm>
            <a:off x="-973660" y="719990"/>
            <a:ext cx="1947310" cy="1947310"/>
            <a:chOff x="624503" y="61115"/>
            <a:chExt cx="1947310" cy="1947310"/>
          </a:xfrm>
        </p:grpSpPr>
        <p:sp>
          <p:nvSpPr>
            <p:cNvPr id="168" name="Google Shape;168;p5"/>
            <p:cNvSpPr/>
            <p:nvPr/>
          </p:nvSpPr>
          <p:spPr>
            <a:xfrm>
              <a:off x="2048296" y="171379"/>
              <a:ext cx="413839" cy="413221"/>
            </a:xfrm>
            <a:custGeom>
              <a:rect b="b" l="l" r="r" t="t"/>
              <a:pathLst>
                <a:path extrusionOk="0" h="12693" w="12712">
                  <a:moveTo>
                    <a:pt x="0" y="0"/>
                  </a:moveTo>
                  <a:lnTo>
                    <a:pt x="12712" y="12693"/>
                  </a:lnTo>
                  <a:cubicBezTo>
                    <a:pt x="12600" y="12469"/>
                    <a:pt x="12451" y="12228"/>
                    <a:pt x="12339" y="12004"/>
                  </a:cubicBezTo>
                  <a:lnTo>
                    <a:pt x="726" y="391"/>
                  </a:lnTo>
                  <a:cubicBezTo>
                    <a:pt x="503" y="242"/>
                    <a:pt x="261" y="13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1913778" y="112617"/>
              <a:ext cx="605914" cy="605881"/>
            </a:xfrm>
            <a:custGeom>
              <a:rect b="b" l="l" r="r" t="t"/>
              <a:pathLst>
                <a:path extrusionOk="0" h="18611" w="18612">
                  <a:moveTo>
                    <a:pt x="1" y="0"/>
                  </a:moveTo>
                  <a:lnTo>
                    <a:pt x="18612" y="18611"/>
                  </a:lnTo>
                  <a:cubicBezTo>
                    <a:pt x="18556" y="18481"/>
                    <a:pt x="18500" y="18313"/>
                    <a:pt x="18444" y="18127"/>
                  </a:cubicBezTo>
                  <a:lnTo>
                    <a:pt x="503" y="186"/>
                  </a:lnTo>
                  <a:cubicBezTo>
                    <a:pt x="354" y="130"/>
                    <a:pt x="150" y="74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1807747" y="84132"/>
              <a:ext cx="742254" cy="742221"/>
            </a:xfrm>
            <a:custGeom>
              <a:rect b="b" l="l" r="r" t="t"/>
              <a:pathLst>
                <a:path extrusionOk="0" h="22799" w="22800">
                  <a:moveTo>
                    <a:pt x="1" y="0"/>
                  </a:moveTo>
                  <a:lnTo>
                    <a:pt x="22799" y="22799"/>
                  </a:lnTo>
                  <a:cubicBezTo>
                    <a:pt x="22743" y="22650"/>
                    <a:pt x="22725" y="22519"/>
                    <a:pt x="22706" y="22370"/>
                  </a:cubicBezTo>
                  <a:lnTo>
                    <a:pt x="410" y="93"/>
                  </a:lnTo>
                  <a:cubicBezTo>
                    <a:pt x="280" y="75"/>
                    <a:pt x="131" y="19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1715063" y="68375"/>
              <a:ext cx="850076" cy="849458"/>
            </a:xfrm>
            <a:custGeom>
              <a:rect b="b" l="l" r="r" t="t"/>
              <a:pathLst>
                <a:path extrusionOk="0" h="26093" w="26112">
                  <a:moveTo>
                    <a:pt x="1" y="0"/>
                  </a:moveTo>
                  <a:lnTo>
                    <a:pt x="26111" y="26093"/>
                  </a:lnTo>
                  <a:cubicBezTo>
                    <a:pt x="26111" y="25981"/>
                    <a:pt x="26093" y="25869"/>
                    <a:pt x="26056" y="25739"/>
                  </a:cubicBezTo>
                  <a:lnTo>
                    <a:pt x="373" y="38"/>
                  </a:lnTo>
                  <a:cubicBezTo>
                    <a:pt x="261" y="19"/>
                    <a:pt x="131" y="19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632047" y="61115"/>
              <a:ext cx="939147" cy="939114"/>
            </a:xfrm>
            <a:custGeom>
              <a:rect b="b" l="l" r="r" t="t"/>
              <a:pathLst>
                <a:path extrusionOk="0" h="28847" w="28848">
                  <a:moveTo>
                    <a:pt x="1" y="0"/>
                  </a:moveTo>
                  <a:lnTo>
                    <a:pt x="28848" y="28847"/>
                  </a:lnTo>
                  <a:lnTo>
                    <a:pt x="28848" y="28549"/>
                  </a:lnTo>
                  <a:lnTo>
                    <a:pt x="354" y="37"/>
                  </a:lnTo>
                  <a:cubicBezTo>
                    <a:pt x="224" y="37"/>
                    <a:pt x="113" y="37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1555706" y="62320"/>
              <a:ext cx="1016107" cy="1016074"/>
            </a:xfrm>
            <a:custGeom>
              <a:rect b="b" l="l" r="r" t="t"/>
              <a:pathLst>
                <a:path extrusionOk="0" h="31211" w="31212">
                  <a:moveTo>
                    <a:pt x="317" y="0"/>
                  </a:moveTo>
                  <a:cubicBezTo>
                    <a:pt x="206" y="0"/>
                    <a:pt x="113" y="0"/>
                    <a:pt x="1" y="19"/>
                  </a:cubicBezTo>
                  <a:lnTo>
                    <a:pt x="31193" y="31211"/>
                  </a:lnTo>
                  <a:cubicBezTo>
                    <a:pt x="31193" y="31099"/>
                    <a:pt x="31211" y="30987"/>
                    <a:pt x="31211" y="30894"/>
                  </a:cubicBezTo>
                  <a:lnTo>
                    <a:pt x="317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1484215" y="66552"/>
              <a:ext cx="1082128" cy="1081510"/>
            </a:xfrm>
            <a:custGeom>
              <a:rect b="b" l="l" r="r" t="t"/>
              <a:pathLst>
                <a:path extrusionOk="0" h="33221" w="33240">
                  <a:moveTo>
                    <a:pt x="299" y="1"/>
                  </a:moveTo>
                  <a:cubicBezTo>
                    <a:pt x="206" y="1"/>
                    <a:pt x="112" y="19"/>
                    <a:pt x="1" y="19"/>
                  </a:cubicBezTo>
                  <a:lnTo>
                    <a:pt x="33202" y="33221"/>
                  </a:lnTo>
                  <a:cubicBezTo>
                    <a:pt x="33221" y="33146"/>
                    <a:pt x="33240" y="33053"/>
                    <a:pt x="33240" y="32942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1417575" y="76254"/>
              <a:ext cx="1139685" cy="1139067"/>
            </a:xfrm>
            <a:custGeom>
              <a:rect b="b" l="l" r="r" t="t"/>
              <a:pathLst>
                <a:path extrusionOk="0" h="34989" w="35008">
                  <a:moveTo>
                    <a:pt x="280" y="0"/>
                  </a:moveTo>
                  <a:cubicBezTo>
                    <a:pt x="187" y="38"/>
                    <a:pt x="94" y="56"/>
                    <a:pt x="1" y="56"/>
                  </a:cubicBezTo>
                  <a:lnTo>
                    <a:pt x="34952" y="34989"/>
                  </a:lnTo>
                  <a:lnTo>
                    <a:pt x="35008" y="3470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355786" y="90187"/>
              <a:ext cx="1188160" cy="1188160"/>
            </a:xfrm>
            <a:custGeom>
              <a:rect b="b" l="l" r="r" t="t"/>
              <a:pathLst>
                <a:path extrusionOk="0" h="36497" w="36497">
                  <a:moveTo>
                    <a:pt x="242" y="0"/>
                  </a:moveTo>
                  <a:cubicBezTo>
                    <a:pt x="149" y="19"/>
                    <a:pt x="56" y="38"/>
                    <a:pt x="0" y="75"/>
                  </a:cubicBezTo>
                  <a:lnTo>
                    <a:pt x="36422" y="36496"/>
                  </a:lnTo>
                  <a:cubicBezTo>
                    <a:pt x="36440" y="36403"/>
                    <a:pt x="36477" y="36310"/>
                    <a:pt x="36496" y="36236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1295787" y="106530"/>
              <a:ext cx="1231165" cy="1230579"/>
            </a:xfrm>
            <a:custGeom>
              <a:rect b="b" l="l" r="r" t="t"/>
              <a:pathLst>
                <a:path extrusionOk="0" h="37800" w="37818">
                  <a:moveTo>
                    <a:pt x="261" y="1"/>
                  </a:moveTo>
                  <a:cubicBezTo>
                    <a:pt x="168" y="38"/>
                    <a:pt x="94" y="57"/>
                    <a:pt x="1" y="75"/>
                  </a:cubicBezTo>
                  <a:lnTo>
                    <a:pt x="37725" y="37799"/>
                  </a:lnTo>
                  <a:cubicBezTo>
                    <a:pt x="37762" y="37744"/>
                    <a:pt x="37781" y="37651"/>
                    <a:pt x="37818" y="37576"/>
                  </a:cubicBezTo>
                  <a:lnTo>
                    <a:pt x="261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1239467" y="126551"/>
              <a:ext cx="1267496" cy="1266910"/>
            </a:xfrm>
            <a:custGeom>
              <a:rect b="b" l="l" r="r" t="t"/>
              <a:pathLst>
                <a:path extrusionOk="0" h="38916" w="38934">
                  <a:moveTo>
                    <a:pt x="242" y="0"/>
                  </a:moveTo>
                  <a:cubicBezTo>
                    <a:pt x="168" y="19"/>
                    <a:pt x="75" y="75"/>
                    <a:pt x="0" y="93"/>
                  </a:cubicBezTo>
                  <a:lnTo>
                    <a:pt x="38841" y="38915"/>
                  </a:lnTo>
                  <a:cubicBezTo>
                    <a:pt x="38878" y="38841"/>
                    <a:pt x="38897" y="38785"/>
                    <a:pt x="38934" y="38710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1186142" y="148949"/>
              <a:ext cx="1297805" cy="1299042"/>
            </a:xfrm>
            <a:custGeom>
              <a:rect b="b" l="l" r="r" t="t"/>
              <a:pathLst>
                <a:path extrusionOk="0" h="39903" w="39865">
                  <a:moveTo>
                    <a:pt x="224" y="1"/>
                  </a:moveTo>
                  <a:cubicBezTo>
                    <a:pt x="149" y="38"/>
                    <a:pt x="93" y="75"/>
                    <a:pt x="0" y="131"/>
                  </a:cubicBezTo>
                  <a:lnTo>
                    <a:pt x="39772" y="39902"/>
                  </a:lnTo>
                  <a:cubicBezTo>
                    <a:pt x="39790" y="39809"/>
                    <a:pt x="39846" y="39735"/>
                    <a:pt x="39865" y="39679"/>
                  </a:cubicBezTo>
                  <a:lnTo>
                    <a:pt x="224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1135258" y="174993"/>
              <a:ext cx="1323849" cy="1323882"/>
            </a:xfrm>
            <a:custGeom>
              <a:rect b="b" l="l" r="r" t="t"/>
              <a:pathLst>
                <a:path extrusionOk="0" h="40666" w="40665">
                  <a:moveTo>
                    <a:pt x="205" y="1"/>
                  </a:moveTo>
                  <a:cubicBezTo>
                    <a:pt x="130" y="38"/>
                    <a:pt x="74" y="75"/>
                    <a:pt x="0" y="113"/>
                  </a:cubicBezTo>
                  <a:lnTo>
                    <a:pt x="40553" y="40665"/>
                  </a:lnTo>
                  <a:cubicBezTo>
                    <a:pt x="40572" y="40591"/>
                    <a:pt x="40609" y="40517"/>
                    <a:pt x="40665" y="40461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1086165" y="202893"/>
              <a:ext cx="1345075" cy="1344456"/>
            </a:xfrm>
            <a:custGeom>
              <a:rect b="b" l="l" r="r" t="t"/>
              <a:pathLst>
                <a:path extrusionOk="0" h="41298" w="41317">
                  <a:moveTo>
                    <a:pt x="205" y="0"/>
                  </a:moveTo>
                  <a:cubicBezTo>
                    <a:pt x="131" y="56"/>
                    <a:pt x="56" y="93"/>
                    <a:pt x="1" y="112"/>
                  </a:cubicBezTo>
                  <a:lnTo>
                    <a:pt x="41168" y="41297"/>
                  </a:lnTo>
                  <a:lnTo>
                    <a:pt x="41316" y="41093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1040132" y="233169"/>
              <a:ext cx="1360799" cy="1360832"/>
            </a:xfrm>
            <a:custGeom>
              <a:rect b="b" l="l" r="r" t="t"/>
              <a:pathLst>
                <a:path extrusionOk="0" h="41801" w="41800">
                  <a:moveTo>
                    <a:pt x="205" y="1"/>
                  </a:moveTo>
                  <a:cubicBezTo>
                    <a:pt x="130" y="56"/>
                    <a:pt x="56" y="94"/>
                    <a:pt x="0" y="131"/>
                  </a:cubicBezTo>
                  <a:lnTo>
                    <a:pt x="41670" y="41800"/>
                  </a:lnTo>
                  <a:cubicBezTo>
                    <a:pt x="41707" y="41707"/>
                    <a:pt x="41744" y="41651"/>
                    <a:pt x="41800" y="41596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995890" y="265268"/>
              <a:ext cx="1372323" cy="1372356"/>
            </a:xfrm>
            <a:custGeom>
              <a:rect b="b" l="l" r="r" t="t"/>
              <a:pathLst>
                <a:path extrusionOk="0" h="42155" w="42154">
                  <a:moveTo>
                    <a:pt x="187" y="1"/>
                  </a:moveTo>
                  <a:cubicBezTo>
                    <a:pt x="112" y="38"/>
                    <a:pt x="75" y="94"/>
                    <a:pt x="1" y="131"/>
                  </a:cubicBezTo>
                  <a:lnTo>
                    <a:pt x="42005" y="42154"/>
                  </a:lnTo>
                  <a:cubicBezTo>
                    <a:pt x="42061" y="42080"/>
                    <a:pt x="42098" y="42024"/>
                    <a:pt x="42154" y="41968"/>
                  </a:cubicBezTo>
                  <a:lnTo>
                    <a:pt x="18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954676" y="299809"/>
              <a:ext cx="1379616" cy="1380234"/>
            </a:xfrm>
            <a:custGeom>
              <a:rect b="b" l="l" r="r" t="t"/>
              <a:pathLst>
                <a:path extrusionOk="0" h="42397" w="42378">
                  <a:moveTo>
                    <a:pt x="168" y="1"/>
                  </a:moveTo>
                  <a:cubicBezTo>
                    <a:pt x="94" y="57"/>
                    <a:pt x="57" y="94"/>
                    <a:pt x="1" y="168"/>
                  </a:cubicBezTo>
                  <a:lnTo>
                    <a:pt x="42229" y="42396"/>
                  </a:lnTo>
                  <a:cubicBezTo>
                    <a:pt x="42247" y="42322"/>
                    <a:pt x="42303" y="42247"/>
                    <a:pt x="42378" y="42210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914698" y="336791"/>
              <a:ext cx="1382025" cy="1382611"/>
            </a:xfrm>
            <a:custGeom>
              <a:rect b="b" l="l" r="r" t="t"/>
              <a:pathLst>
                <a:path extrusionOk="0" h="42470" w="42452">
                  <a:moveTo>
                    <a:pt x="168" y="0"/>
                  </a:moveTo>
                  <a:lnTo>
                    <a:pt x="1" y="168"/>
                  </a:lnTo>
                  <a:lnTo>
                    <a:pt x="42303" y="42470"/>
                  </a:lnTo>
                  <a:cubicBezTo>
                    <a:pt x="42340" y="42395"/>
                    <a:pt x="42415" y="42340"/>
                    <a:pt x="42452" y="42284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877130" y="375564"/>
              <a:ext cx="1381439" cy="1380820"/>
            </a:xfrm>
            <a:custGeom>
              <a:rect b="b" l="l" r="r" t="t"/>
              <a:pathLst>
                <a:path extrusionOk="0" h="42415" w="42434">
                  <a:moveTo>
                    <a:pt x="150" y="0"/>
                  </a:moveTo>
                  <a:lnTo>
                    <a:pt x="1" y="168"/>
                  </a:lnTo>
                  <a:lnTo>
                    <a:pt x="42247" y="42414"/>
                  </a:lnTo>
                  <a:cubicBezTo>
                    <a:pt x="42303" y="42358"/>
                    <a:pt x="42359" y="42321"/>
                    <a:pt x="42433" y="42247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842003" y="416746"/>
              <a:ext cx="1375351" cy="1374765"/>
            </a:xfrm>
            <a:custGeom>
              <a:rect b="b" l="l" r="r" t="t"/>
              <a:pathLst>
                <a:path extrusionOk="0" h="42229" w="42247">
                  <a:moveTo>
                    <a:pt x="149" y="1"/>
                  </a:moveTo>
                  <a:cubicBezTo>
                    <a:pt x="93" y="56"/>
                    <a:pt x="56" y="112"/>
                    <a:pt x="0" y="187"/>
                  </a:cubicBezTo>
                  <a:lnTo>
                    <a:pt x="42061" y="42228"/>
                  </a:lnTo>
                  <a:cubicBezTo>
                    <a:pt x="42117" y="42191"/>
                    <a:pt x="42172" y="42154"/>
                    <a:pt x="42247" y="42098"/>
                  </a:cubicBezTo>
                  <a:lnTo>
                    <a:pt x="149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808666" y="459751"/>
              <a:ext cx="1365682" cy="1365682"/>
            </a:xfrm>
            <a:custGeom>
              <a:rect b="b" l="l" r="r" t="t"/>
              <a:pathLst>
                <a:path extrusionOk="0" h="41950" w="41950">
                  <a:moveTo>
                    <a:pt x="150" y="1"/>
                  </a:moveTo>
                  <a:cubicBezTo>
                    <a:pt x="94" y="75"/>
                    <a:pt x="57" y="113"/>
                    <a:pt x="1" y="187"/>
                  </a:cubicBezTo>
                  <a:lnTo>
                    <a:pt x="41763" y="41950"/>
                  </a:lnTo>
                  <a:cubicBezTo>
                    <a:pt x="41801" y="41894"/>
                    <a:pt x="41875" y="41838"/>
                    <a:pt x="41950" y="41801"/>
                  </a:cubicBezTo>
                  <a:lnTo>
                    <a:pt x="150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777186" y="505198"/>
              <a:ext cx="1351716" cy="1351749"/>
            </a:xfrm>
            <a:custGeom>
              <a:rect b="b" l="l" r="r" t="t"/>
              <a:pathLst>
                <a:path extrusionOk="0" h="41522" w="41521">
                  <a:moveTo>
                    <a:pt x="130" y="1"/>
                  </a:moveTo>
                  <a:lnTo>
                    <a:pt x="0" y="206"/>
                  </a:lnTo>
                  <a:lnTo>
                    <a:pt x="41316" y="41521"/>
                  </a:lnTo>
                  <a:cubicBezTo>
                    <a:pt x="41372" y="41447"/>
                    <a:pt x="41446" y="41410"/>
                    <a:pt x="41521" y="41354"/>
                  </a:cubicBezTo>
                  <a:lnTo>
                    <a:pt x="130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48700" y="553087"/>
              <a:ext cx="1332346" cy="1331727"/>
            </a:xfrm>
            <a:custGeom>
              <a:rect b="b" l="l" r="r" t="t"/>
              <a:pathLst>
                <a:path extrusionOk="0" h="40907" w="40926">
                  <a:moveTo>
                    <a:pt x="131" y="0"/>
                  </a:moveTo>
                  <a:cubicBezTo>
                    <a:pt x="75" y="56"/>
                    <a:pt x="56" y="130"/>
                    <a:pt x="0" y="205"/>
                  </a:cubicBezTo>
                  <a:lnTo>
                    <a:pt x="40721" y="40907"/>
                  </a:lnTo>
                  <a:cubicBezTo>
                    <a:pt x="40795" y="40869"/>
                    <a:pt x="40851" y="40813"/>
                    <a:pt x="40925" y="40795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22656" y="602766"/>
              <a:ext cx="1308711" cy="1308092"/>
            </a:xfrm>
            <a:custGeom>
              <a:rect b="b" l="l" r="r" t="t"/>
              <a:pathLst>
                <a:path extrusionOk="0" h="40181" w="40200">
                  <a:moveTo>
                    <a:pt x="112" y="0"/>
                  </a:moveTo>
                  <a:cubicBezTo>
                    <a:pt x="56" y="75"/>
                    <a:pt x="37" y="149"/>
                    <a:pt x="0" y="205"/>
                  </a:cubicBezTo>
                  <a:lnTo>
                    <a:pt x="39957" y="40181"/>
                  </a:lnTo>
                  <a:cubicBezTo>
                    <a:pt x="40032" y="40162"/>
                    <a:pt x="40125" y="40125"/>
                    <a:pt x="40199" y="40088"/>
                  </a:cubicBezTo>
                  <a:lnTo>
                    <a:pt x="112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699021" y="654854"/>
              <a:ext cx="1279021" cy="1280258"/>
            </a:xfrm>
            <a:custGeom>
              <a:rect b="b" l="l" r="r" t="t"/>
              <a:pathLst>
                <a:path extrusionOk="0" h="39326" w="39288">
                  <a:moveTo>
                    <a:pt x="93" y="1"/>
                  </a:moveTo>
                  <a:cubicBezTo>
                    <a:pt x="75" y="75"/>
                    <a:pt x="19" y="168"/>
                    <a:pt x="0" y="243"/>
                  </a:cubicBezTo>
                  <a:lnTo>
                    <a:pt x="39083" y="39325"/>
                  </a:lnTo>
                  <a:cubicBezTo>
                    <a:pt x="39157" y="39307"/>
                    <a:pt x="39213" y="39251"/>
                    <a:pt x="39288" y="3923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677209" y="710588"/>
              <a:ext cx="1245717" cy="1245099"/>
            </a:xfrm>
            <a:custGeom>
              <a:rect b="b" l="l" r="r" t="t"/>
              <a:pathLst>
                <a:path extrusionOk="0" h="38246" w="38265">
                  <a:moveTo>
                    <a:pt x="93" y="1"/>
                  </a:moveTo>
                  <a:cubicBezTo>
                    <a:pt x="56" y="57"/>
                    <a:pt x="37" y="150"/>
                    <a:pt x="0" y="224"/>
                  </a:cubicBezTo>
                  <a:lnTo>
                    <a:pt x="38003" y="38246"/>
                  </a:lnTo>
                  <a:cubicBezTo>
                    <a:pt x="38097" y="38246"/>
                    <a:pt x="38190" y="38190"/>
                    <a:pt x="38264" y="3817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659630" y="768764"/>
              <a:ext cx="1205707" cy="1205707"/>
            </a:xfrm>
            <a:custGeom>
              <a:rect b="b" l="l" r="r" t="t"/>
              <a:pathLst>
                <a:path extrusionOk="0" h="37036" w="37036">
                  <a:moveTo>
                    <a:pt x="75" y="0"/>
                  </a:moveTo>
                  <a:cubicBezTo>
                    <a:pt x="38" y="94"/>
                    <a:pt x="19" y="168"/>
                    <a:pt x="1" y="261"/>
                  </a:cubicBezTo>
                  <a:lnTo>
                    <a:pt x="36775" y="37036"/>
                  </a:lnTo>
                  <a:cubicBezTo>
                    <a:pt x="36850" y="37017"/>
                    <a:pt x="36943" y="36980"/>
                    <a:pt x="37036" y="36961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644492" y="829967"/>
              <a:ext cx="1158470" cy="1159056"/>
            </a:xfrm>
            <a:custGeom>
              <a:rect b="b" l="l" r="r" t="t"/>
              <a:pathLst>
                <a:path extrusionOk="0" h="35603" w="35585">
                  <a:moveTo>
                    <a:pt x="75" y="0"/>
                  </a:moveTo>
                  <a:lnTo>
                    <a:pt x="0" y="279"/>
                  </a:lnTo>
                  <a:lnTo>
                    <a:pt x="35342" y="35603"/>
                  </a:lnTo>
                  <a:cubicBezTo>
                    <a:pt x="35417" y="35603"/>
                    <a:pt x="35528" y="35565"/>
                    <a:pt x="35584" y="35547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632967" y="895402"/>
              <a:ext cx="1105763" cy="1103907"/>
            </a:xfrm>
            <a:custGeom>
              <a:rect b="b" l="l" r="r" t="t"/>
              <a:pathLst>
                <a:path extrusionOk="0" h="33909" w="33966">
                  <a:moveTo>
                    <a:pt x="56" y="0"/>
                  </a:moveTo>
                  <a:cubicBezTo>
                    <a:pt x="19" y="93"/>
                    <a:pt x="19" y="186"/>
                    <a:pt x="1" y="279"/>
                  </a:cubicBezTo>
                  <a:lnTo>
                    <a:pt x="33649" y="33909"/>
                  </a:lnTo>
                  <a:cubicBezTo>
                    <a:pt x="33761" y="33909"/>
                    <a:pt x="33854" y="33909"/>
                    <a:pt x="33965" y="33890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626293" y="963866"/>
              <a:ext cx="1042769" cy="1042672"/>
            </a:xfrm>
            <a:custGeom>
              <a:rect b="b" l="l" r="r" t="t"/>
              <a:pathLst>
                <a:path extrusionOk="0" h="32028" w="32031">
                  <a:moveTo>
                    <a:pt x="20" y="0"/>
                  </a:moveTo>
                  <a:cubicBezTo>
                    <a:pt x="20" y="93"/>
                    <a:pt x="1" y="223"/>
                    <a:pt x="1" y="317"/>
                  </a:cubicBezTo>
                  <a:lnTo>
                    <a:pt x="31714" y="32011"/>
                  </a:lnTo>
                  <a:cubicBezTo>
                    <a:pt x="31751" y="32023"/>
                    <a:pt x="31788" y="32027"/>
                    <a:pt x="31825" y="32027"/>
                  </a:cubicBezTo>
                  <a:cubicBezTo>
                    <a:pt x="31898" y="32027"/>
                    <a:pt x="31968" y="32011"/>
                    <a:pt x="32030" y="32011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624503" y="1038384"/>
              <a:ext cx="970627" cy="970041"/>
            </a:xfrm>
            <a:custGeom>
              <a:rect b="b" l="l" r="r" t="t"/>
              <a:pathLst>
                <a:path extrusionOk="0" h="29797" w="29815">
                  <a:moveTo>
                    <a:pt x="0" y="0"/>
                  </a:moveTo>
                  <a:lnTo>
                    <a:pt x="0" y="317"/>
                  </a:lnTo>
                  <a:lnTo>
                    <a:pt x="29480" y="29796"/>
                  </a:lnTo>
                  <a:lnTo>
                    <a:pt x="29815" y="29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628116" y="1118339"/>
              <a:ext cx="886440" cy="886440"/>
            </a:xfrm>
            <a:custGeom>
              <a:rect b="b" l="l" r="r" t="t"/>
              <a:pathLst>
                <a:path extrusionOk="0" h="27229" w="27229">
                  <a:moveTo>
                    <a:pt x="1" y="1"/>
                  </a:moveTo>
                  <a:lnTo>
                    <a:pt x="1" y="1"/>
                  </a:lnTo>
                  <a:cubicBezTo>
                    <a:pt x="19" y="150"/>
                    <a:pt x="38" y="261"/>
                    <a:pt x="38" y="373"/>
                  </a:cubicBezTo>
                  <a:lnTo>
                    <a:pt x="26856" y="27210"/>
                  </a:lnTo>
                  <a:cubicBezTo>
                    <a:pt x="26968" y="27228"/>
                    <a:pt x="27079" y="27228"/>
                    <a:pt x="27228" y="2722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639641" y="1207410"/>
              <a:ext cx="786464" cy="785845"/>
            </a:xfrm>
            <a:custGeom>
              <a:rect b="b" l="l" r="r" t="t"/>
              <a:pathLst>
                <a:path extrusionOk="0" h="24139" w="24158">
                  <a:moveTo>
                    <a:pt x="0" y="1"/>
                  </a:moveTo>
                  <a:lnTo>
                    <a:pt x="0" y="1"/>
                  </a:lnTo>
                  <a:cubicBezTo>
                    <a:pt x="38" y="131"/>
                    <a:pt x="56" y="280"/>
                    <a:pt x="75" y="392"/>
                  </a:cubicBezTo>
                  <a:lnTo>
                    <a:pt x="23766" y="24064"/>
                  </a:lnTo>
                  <a:cubicBezTo>
                    <a:pt x="23897" y="24102"/>
                    <a:pt x="24046" y="24120"/>
                    <a:pt x="24157" y="241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663276" y="1306767"/>
              <a:ext cx="662852" cy="662885"/>
            </a:xfrm>
            <a:custGeom>
              <a:rect b="b" l="l" r="r" t="t"/>
              <a:pathLst>
                <a:path extrusionOk="0" h="20362" w="20361">
                  <a:moveTo>
                    <a:pt x="0" y="1"/>
                  </a:moveTo>
                  <a:lnTo>
                    <a:pt x="0" y="1"/>
                  </a:lnTo>
                  <a:cubicBezTo>
                    <a:pt x="56" y="168"/>
                    <a:pt x="93" y="336"/>
                    <a:pt x="130" y="466"/>
                  </a:cubicBezTo>
                  <a:lnTo>
                    <a:pt x="19895" y="20231"/>
                  </a:lnTo>
                  <a:cubicBezTo>
                    <a:pt x="20063" y="20268"/>
                    <a:pt x="20193" y="20324"/>
                    <a:pt x="20360" y="2036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706899" y="1427970"/>
              <a:ext cx="498645" cy="498645"/>
            </a:xfrm>
            <a:custGeom>
              <a:rect b="b" l="l" r="r" t="t"/>
              <a:pathLst>
                <a:path extrusionOk="0" h="15317" w="15317">
                  <a:moveTo>
                    <a:pt x="0" y="0"/>
                  </a:moveTo>
                  <a:lnTo>
                    <a:pt x="0" y="0"/>
                  </a:lnTo>
                  <a:cubicBezTo>
                    <a:pt x="112" y="205"/>
                    <a:pt x="186" y="409"/>
                    <a:pt x="298" y="614"/>
                  </a:cubicBezTo>
                  <a:lnTo>
                    <a:pt x="14721" y="15038"/>
                  </a:lnTo>
                  <a:cubicBezTo>
                    <a:pt x="14926" y="15131"/>
                    <a:pt x="15112" y="15224"/>
                    <a:pt x="15317" y="153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811694" y="1609106"/>
              <a:ext cx="211510" cy="211477"/>
            </a:xfrm>
            <a:custGeom>
              <a:rect b="b" l="l" r="r" t="t"/>
              <a:pathLst>
                <a:path extrusionOk="0" h="6496" w="6497">
                  <a:moveTo>
                    <a:pt x="1" y="1"/>
                  </a:moveTo>
                  <a:cubicBezTo>
                    <a:pt x="392" y="540"/>
                    <a:pt x="801" y="1061"/>
                    <a:pt x="1211" y="1545"/>
                  </a:cubicBezTo>
                  <a:lnTo>
                    <a:pt x="4989" y="5305"/>
                  </a:lnTo>
                  <a:cubicBezTo>
                    <a:pt x="5472" y="5733"/>
                    <a:pt x="5975" y="6124"/>
                    <a:pt x="6496" y="64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5"/>
          <p:cNvSpPr txBox="1"/>
          <p:nvPr>
            <p:ph idx="1" type="subTitle"/>
          </p:nvPr>
        </p:nvSpPr>
        <p:spPr>
          <a:xfrm>
            <a:off x="2302367" y="2075000"/>
            <a:ext cx="14403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5"/>
          <p:cNvSpPr txBox="1"/>
          <p:nvPr>
            <p:ph idx="2" type="subTitle"/>
          </p:nvPr>
        </p:nvSpPr>
        <p:spPr>
          <a:xfrm>
            <a:off x="5319600" y="2075000"/>
            <a:ext cx="14403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5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07" name="Google Shape;207;p5"/>
          <p:cNvSpPr txBox="1"/>
          <p:nvPr>
            <p:ph idx="3" type="subTitle"/>
          </p:nvPr>
        </p:nvSpPr>
        <p:spPr>
          <a:xfrm>
            <a:off x="1656000" y="2806950"/>
            <a:ext cx="22272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8" name="Google Shape;208;p5"/>
          <p:cNvSpPr txBox="1"/>
          <p:nvPr>
            <p:ph idx="4" type="subTitle"/>
          </p:nvPr>
        </p:nvSpPr>
        <p:spPr>
          <a:xfrm>
            <a:off x="5142750" y="2806950"/>
            <a:ext cx="22272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"/>
          <p:cNvSpPr/>
          <p:nvPr/>
        </p:nvSpPr>
        <p:spPr>
          <a:xfrm flipH="1">
            <a:off x="-2846295" y="3655075"/>
            <a:ext cx="13272268" cy="2257201"/>
          </a:xfrm>
          <a:custGeom>
            <a:rect b="b" l="l" r="r" t="t"/>
            <a:pathLst>
              <a:path extrusionOk="0" h="69335" w="203789">
                <a:moveTo>
                  <a:pt x="172317" y="1"/>
                </a:moveTo>
                <a:cubicBezTo>
                  <a:pt x="159938" y="1"/>
                  <a:pt x="151290" y="8761"/>
                  <a:pt x="153912" y="26325"/>
                </a:cubicBezTo>
                <a:cubicBezTo>
                  <a:pt x="155535" y="37128"/>
                  <a:pt x="149594" y="41109"/>
                  <a:pt x="141160" y="41109"/>
                </a:cubicBezTo>
                <a:cubicBezTo>
                  <a:pt x="133061" y="41109"/>
                  <a:pt x="122662" y="37438"/>
                  <a:pt x="114457" y="32615"/>
                </a:cubicBezTo>
                <a:cubicBezTo>
                  <a:pt x="108557" y="29147"/>
                  <a:pt x="102960" y="27661"/>
                  <a:pt x="97863" y="27661"/>
                </a:cubicBezTo>
                <a:cubicBezTo>
                  <a:pt x="88491" y="27661"/>
                  <a:pt x="80813" y="32688"/>
                  <a:pt x="76063" y="39668"/>
                </a:cubicBezTo>
                <a:cubicBezTo>
                  <a:pt x="72714" y="44612"/>
                  <a:pt x="66870" y="47709"/>
                  <a:pt x="60247" y="47709"/>
                </a:cubicBezTo>
                <a:cubicBezTo>
                  <a:pt x="52407" y="47709"/>
                  <a:pt x="43474" y="43369"/>
                  <a:pt x="36292" y="32615"/>
                </a:cubicBezTo>
                <a:cubicBezTo>
                  <a:pt x="30414" y="23820"/>
                  <a:pt x="22624" y="21370"/>
                  <a:pt x="15768" y="21370"/>
                </a:cubicBezTo>
                <a:cubicBezTo>
                  <a:pt x="7145" y="21370"/>
                  <a:pt x="1" y="25245"/>
                  <a:pt x="1" y="25245"/>
                </a:cubicBezTo>
                <a:lnTo>
                  <a:pt x="1" y="69334"/>
                </a:lnTo>
                <a:lnTo>
                  <a:pt x="203789" y="69334"/>
                </a:lnTo>
                <a:lnTo>
                  <a:pt x="203789" y="14209"/>
                </a:lnTo>
                <a:cubicBezTo>
                  <a:pt x="203789" y="14209"/>
                  <a:pt x="196810" y="5480"/>
                  <a:pt x="180414" y="1126"/>
                </a:cubicBezTo>
                <a:cubicBezTo>
                  <a:pt x="177599" y="376"/>
                  <a:pt x="174878" y="1"/>
                  <a:pt x="1723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7"/>
          <p:cNvSpPr/>
          <p:nvPr/>
        </p:nvSpPr>
        <p:spPr>
          <a:xfrm>
            <a:off x="1106863" y="3750263"/>
            <a:ext cx="1617700" cy="310000"/>
          </a:xfrm>
          <a:custGeom>
            <a:rect b="b" l="l" r="r" t="t"/>
            <a:pathLst>
              <a:path extrusionOk="0" h="12400" w="64708">
                <a:moveTo>
                  <a:pt x="24594" y="0"/>
                </a:moveTo>
                <a:cubicBezTo>
                  <a:pt x="23235" y="0"/>
                  <a:pt x="21887" y="428"/>
                  <a:pt x="20605" y="989"/>
                </a:cubicBezTo>
                <a:cubicBezTo>
                  <a:pt x="18645" y="1824"/>
                  <a:pt x="16844" y="2949"/>
                  <a:pt x="15205" y="4299"/>
                </a:cubicBezTo>
                <a:cubicBezTo>
                  <a:pt x="14176" y="5135"/>
                  <a:pt x="13212" y="6067"/>
                  <a:pt x="12730" y="7257"/>
                </a:cubicBezTo>
                <a:cubicBezTo>
                  <a:pt x="12537" y="7771"/>
                  <a:pt x="12409" y="8350"/>
                  <a:pt x="12087" y="8800"/>
                </a:cubicBezTo>
                <a:cubicBezTo>
                  <a:pt x="11639" y="9373"/>
                  <a:pt x="10932" y="9607"/>
                  <a:pt x="10187" y="9607"/>
                </a:cubicBezTo>
                <a:cubicBezTo>
                  <a:pt x="9596" y="9607"/>
                  <a:pt x="8981" y="9459"/>
                  <a:pt x="8455" y="9218"/>
                </a:cubicBezTo>
                <a:cubicBezTo>
                  <a:pt x="7233" y="8703"/>
                  <a:pt x="6140" y="7835"/>
                  <a:pt x="4822" y="7610"/>
                </a:cubicBezTo>
                <a:cubicBezTo>
                  <a:pt x="4585" y="7572"/>
                  <a:pt x="4360" y="7554"/>
                  <a:pt x="4146" y="7554"/>
                </a:cubicBezTo>
                <a:cubicBezTo>
                  <a:pt x="1627" y="7554"/>
                  <a:pt x="623" y="10044"/>
                  <a:pt x="1" y="12207"/>
                </a:cubicBezTo>
                <a:lnTo>
                  <a:pt x="62393" y="12207"/>
                </a:lnTo>
                <a:cubicBezTo>
                  <a:pt x="63165" y="12207"/>
                  <a:pt x="63968" y="12207"/>
                  <a:pt x="64708" y="12400"/>
                </a:cubicBezTo>
                <a:cubicBezTo>
                  <a:pt x="63185" y="11258"/>
                  <a:pt x="61529" y="10116"/>
                  <a:pt x="59715" y="10116"/>
                </a:cubicBezTo>
                <a:cubicBezTo>
                  <a:pt x="59538" y="10116"/>
                  <a:pt x="59359" y="10127"/>
                  <a:pt x="59179" y="10150"/>
                </a:cubicBezTo>
                <a:cubicBezTo>
                  <a:pt x="58452" y="10233"/>
                  <a:pt x="57684" y="10517"/>
                  <a:pt x="56981" y="10517"/>
                </a:cubicBezTo>
                <a:cubicBezTo>
                  <a:pt x="56596" y="10517"/>
                  <a:pt x="56230" y="10432"/>
                  <a:pt x="55900" y="10182"/>
                </a:cubicBezTo>
                <a:cubicBezTo>
                  <a:pt x="55611" y="9957"/>
                  <a:pt x="55418" y="9635"/>
                  <a:pt x="55161" y="9314"/>
                </a:cubicBezTo>
                <a:cubicBezTo>
                  <a:pt x="54073" y="7898"/>
                  <a:pt x="52190" y="7417"/>
                  <a:pt x="50325" y="7417"/>
                </a:cubicBezTo>
                <a:cubicBezTo>
                  <a:pt x="49820" y="7417"/>
                  <a:pt x="49315" y="7452"/>
                  <a:pt x="48828" y="7514"/>
                </a:cubicBezTo>
                <a:cubicBezTo>
                  <a:pt x="46771" y="7739"/>
                  <a:pt x="44810" y="8253"/>
                  <a:pt x="42946" y="9057"/>
                </a:cubicBezTo>
                <a:cubicBezTo>
                  <a:pt x="41789" y="9603"/>
                  <a:pt x="40631" y="10182"/>
                  <a:pt x="39346" y="10310"/>
                </a:cubicBezTo>
                <a:cubicBezTo>
                  <a:pt x="39203" y="10323"/>
                  <a:pt x="39062" y="10329"/>
                  <a:pt x="38922" y="10329"/>
                </a:cubicBezTo>
                <a:cubicBezTo>
                  <a:pt x="36128" y="10329"/>
                  <a:pt x="33859" y="7945"/>
                  <a:pt x="32145" y="5649"/>
                </a:cubicBezTo>
                <a:cubicBezTo>
                  <a:pt x="30377" y="3239"/>
                  <a:pt x="28416" y="539"/>
                  <a:pt x="25427" y="56"/>
                </a:cubicBezTo>
                <a:cubicBezTo>
                  <a:pt x="25149" y="18"/>
                  <a:pt x="24871" y="0"/>
                  <a:pt x="245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7"/>
          <p:cNvSpPr/>
          <p:nvPr/>
        </p:nvSpPr>
        <p:spPr>
          <a:xfrm flipH="1">
            <a:off x="2805800" y="3428571"/>
            <a:ext cx="538445" cy="150307"/>
          </a:xfrm>
          <a:custGeom>
            <a:rect b="b" l="l" r="r" t="t"/>
            <a:pathLst>
              <a:path extrusionOk="0" h="8915" w="35227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7"/>
          <p:cNvSpPr/>
          <p:nvPr/>
        </p:nvSpPr>
        <p:spPr>
          <a:xfrm>
            <a:off x="3757175" y="4060263"/>
            <a:ext cx="880675" cy="222875"/>
          </a:xfrm>
          <a:custGeom>
            <a:rect b="b" l="l" r="r" t="t"/>
            <a:pathLst>
              <a:path extrusionOk="0" h="8915" w="35227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7"/>
          <p:cNvSpPr txBox="1"/>
          <p:nvPr>
            <p:ph idx="1" type="body"/>
          </p:nvPr>
        </p:nvSpPr>
        <p:spPr>
          <a:xfrm>
            <a:off x="540000" y="1615100"/>
            <a:ext cx="4635900" cy="26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>
                <a:latin typeface="Catamaran"/>
                <a:ea typeface="Catamaran"/>
                <a:cs typeface="Catamaran"/>
                <a:sym typeface="Catamaran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7" name="Google Shape;217;p7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"/>
          <p:cNvSpPr/>
          <p:nvPr/>
        </p:nvSpPr>
        <p:spPr>
          <a:xfrm>
            <a:off x="-208709" y="3835525"/>
            <a:ext cx="9561417" cy="2067175"/>
          </a:xfrm>
          <a:custGeom>
            <a:rect b="b" l="l" r="r" t="t"/>
            <a:pathLst>
              <a:path extrusionOk="0" h="54335" w="164916">
                <a:moveTo>
                  <a:pt x="37882" y="1"/>
                </a:moveTo>
                <a:cubicBezTo>
                  <a:pt x="35111" y="1"/>
                  <a:pt x="32343" y="342"/>
                  <a:pt x="29655" y="963"/>
                </a:cubicBezTo>
                <a:cubicBezTo>
                  <a:pt x="25219" y="1997"/>
                  <a:pt x="20816" y="3498"/>
                  <a:pt x="16913" y="5900"/>
                </a:cubicBezTo>
                <a:cubicBezTo>
                  <a:pt x="16513" y="6134"/>
                  <a:pt x="16079" y="6434"/>
                  <a:pt x="15679" y="6667"/>
                </a:cubicBezTo>
                <a:cubicBezTo>
                  <a:pt x="12376" y="8802"/>
                  <a:pt x="9508" y="11471"/>
                  <a:pt x="6505" y="13939"/>
                </a:cubicBezTo>
                <a:cubicBezTo>
                  <a:pt x="1" y="19276"/>
                  <a:pt x="4771" y="48697"/>
                  <a:pt x="6105" y="48797"/>
                </a:cubicBezTo>
                <a:cubicBezTo>
                  <a:pt x="8868" y="48982"/>
                  <a:pt x="11654" y="49062"/>
                  <a:pt x="14458" y="49062"/>
                </a:cubicBezTo>
                <a:cubicBezTo>
                  <a:pt x="33634" y="49062"/>
                  <a:pt x="53616" y="45301"/>
                  <a:pt x="72686" y="45301"/>
                </a:cubicBezTo>
                <a:cubicBezTo>
                  <a:pt x="74047" y="45301"/>
                  <a:pt x="75404" y="45321"/>
                  <a:pt x="76756" y="45362"/>
                </a:cubicBezTo>
                <a:cubicBezTo>
                  <a:pt x="80492" y="45462"/>
                  <a:pt x="80959" y="54201"/>
                  <a:pt x="84728" y="54335"/>
                </a:cubicBezTo>
                <a:lnTo>
                  <a:pt x="106777" y="45929"/>
                </a:lnTo>
                <a:cubicBezTo>
                  <a:pt x="106777" y="45929"/>
                  <a:pt x="144304" y="52200"/>
                  <a:pt x="159648" y="52667"/>
                </a:cubicBezTo>
                <a:cubicBezTo>
                  <a:pt x="159663" y="52667"/>
                  <a:pt x="159679" y="52668"/>
                  <a:pt x="159694" y="52668"/>
                </a:cubicBezTo>
                <a:cubicBezTo>
                  <a:pt x="164190" y="52668"/>
                  <a:pt x="164915" y="28148"/>
                  <a:pt x="163951" y="27649"/>
                </a:cubicBezTo>
                <a:cubicBezTo>
                  <a:pt x="154077" y="22746"/>
                  <a:pt x="143770" y="18643"/>
                  <a:pt x="133162" y="15440"/>
                </a:cubicBezTo>
                <a:cubicBezTo>
                  <a:pt x="129579" y="14340"/>
                  <a:pt x="125839" y="13337"/>
                  <a:pt x="122122" y="13337"/>
                </a:cubicBezTo>
                <a:cubicBezTo>
                  <a:pt x="120995" y="13337"/>
                  <a:pt x="119870" y="13429"/>
                  <a:pt x="118752" y="13639"/>
                </a:cubicBezTo>
                <a:cubicBezTo>
                  <a:pt x="115450" y="14273"/>
                  <a:pt x="112414" y="15907"/>
                  <a:pt x="109412" y="17475"/>
                </a:cubicBezTo>
                <a:cubicBezTo>
                  <a:pt x="105443" y="19610"/>
                  <a:pt x="101540" y="21678"/>
                  <a:pt x="97570" y="23813"/>
                </a:cubicBezTo>
                <a:cubicBezTo>
                  <a:pt x="95436" y="24947"/>
                  <a:pt x="93201" y="26115"/>
                  <a:pt x="90766" y="26115"/>
                </a:cubicBezTo>
                <a:cubicBezTo>
                  <a:pt x="89398" y="26115"/>
                  <a:pt x="88030" y="25748"/>
                  <a:pt x="86729" y="25281"/>
                </a:cubicBezTo>
                <a:cubicBezTo>
                  <a:pt x="71285" y="19810"/>
                  <a:pt x="60677" y="4266"/>
                  <a:pt x="44699" y="730"/>
                </a:cubicBezTo>
                <a:cubicBezTo>
                  <a:pt x="42453" y="232"/>
                  <a:pt x="40167" y="1"/>
                  <a:pt x="37882" y="1"/>
                </a:cubicBezTo>
                <a:close/>
              </a:path>
            </a:pathLst>
          </a:custGeom>
          <a:solidFill>
            <a:srgbClr val="F3E1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3153932" y="3298771"/>
            <a:ext cx="254570" cy="254591"/>
          </a:xfrm>
          <a:custGeom>
            <a:rect b="b" l="l" r="r" t="t"/>
            <a:pathLst>
              <a:path extrusionOk="0" h="12177" w="12176">
                <a:moveTo>
                  <a:pt x="6105" y="1"/>
                </a:moveTo>
                <a:cubicBezTo>
                  <a:pt x="2736" y="1"/>
                  <a:pt x="0" y="2736"/>
                  <a:pt x="0" y="6072"/>
                </a:cubicBezTo>
                <a:cubicBezTo>
                  <a:pt x="0" y="9441"/>
                  <a:pt x="2736" y="12176"/>
                  <a:pt x="6105" y="12176"/>
                </a:cubicBezTo>
                <a:cubicBezTo>
                  <a:pt x="9474" y="12176"/>
                  <a:pt x="12176" y="9441"/>
                  <a:pt x="12176" y="6072"/>
                </a:cubicBezTo>
                <a:cubicBezTo>
                  <a:pt x="12176" y="2736"/>
                  <a:pt x="9474" y="1"/>
                  <a:pt x="61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9"/>
          <p:cNvSpPr/>
          <p:nvPr/>
        </p:nvSpPr>
        <p:spPr>
          <a:xfrm>
            <a:off x="296654" y="1197250"/>
            <a:ext cx="1617700" cy="310000"/>
          </a:xfrm>
          <a:custGeom>
            <a:rect b="b" l="l" r="r" t="t"/>
            <a:pathLst>
              <a:path extrusionOk="0" h="12400" w="64708">
                <a:moveTo>
                  <a:pt x="24594" y="0"/>
                </a:moveTo>
                <a:cubicBezTo>
                  <a:pt x="23235" y="0"/>
                  <a:pt x="21887" y="428"/>
                  <a:pt x="20605" y="989"/>
                </a:cubicBezTo>
                <a:cubicBezTo>
                  <a:pt x="18645" y="1824"/>
                  <a:pt x="16844" y="2949"/>
                  <a:pt x="15205" y="4299"/>
                </a:cubicBezTo>
                <a:cubicBezTo>
                  <a:pt x="14176" y="5135"/>
                  <a:pt x="13212" y="6067"/>
                  <a:pt x="12730" y="7257"/>
                </a:cubicBezTo>
                <a:cubicBezTo>
                  <a:pt x="12537" y="7771"/>
                  <a:pt x="12409" y="8350"/>
                  <a:pt x="12087" y="8800"/>
                </a:cubicBezTo>
                <a:cubicBezTo>
                  <a:pt x="11639" y="9373"/>
                  <a:pt x="10932" y="9607"/>
                  <a:pt x="10187" y="9607"/>
                </a:cubicBezTo>
                <a:cubicBezTo>
                  <a:pt x="9596" y="9607"/>
                  <a:pt x="8981" y="9459"/>
                  <a:pt x="8455" y="9218"/>
                </a:cubicBezTo>
                <a:cubicBezTo>
                  <a:pt x="7233" y="8703"/>
                  <a:pt x="6140" y="7835"/>
                  <a:pt x="4822" y="7610"/>
                </a:cubicBezTo>
                <a:cubicBezTo>
                  <a:pt x="4585" y="7572"/>
                  <a:pt x="4360" y="7554"/>
                  <a:pt x="4146" y="7554"/>
                </a:cubicBezTo>
                <a:cubicBezTo>
                  <a:pt x="1627" y="7554"/>
                  <a:pt x="623" y="10044"/>
                  <a:pt x="1" y="12207"/>
                </a:cubicBezTo>
                <a:lnTo>
                  <a:pt x="62393" y="12207"/>
                </a:lnTo>
                <a:cubicBezTo>
                  <a:pt x="63165" y="12207"/>
                  <a:pt x="63968" y="12207"/>
                  <a:pt x="64708" y="12400"/>
                </a:cubicBezTo>
                <a:cubicBezTo>
                  <a:pt x="63185" y="11258"/>
                  <a:pt x="61529" y="10116"/>
                  <a:pt x="59715" y="10116"/>
                </a:cubicBezTo>
                <a:cubicBezTo>
                  <a:pt x="59538" y="10116"/>
                  <a:pt x="59359" y="10127"/>
                  <a:pt x="59179" y="10150"/>
                </a:cubicBezTo>
                <a:cubicBezTo>
                  <a:pt x="58452" y="10233"/>
                  <a:pt x="57684" y="10517"/>
                  <a:pt x="56981" y="10517"/>
                </a:cubicBezTo>
                <a:cubicBezTo>
                  <a:pt x="56596" y="10517"/>
                  <a:pt x="56230" y="10432"/>
                  <a:pt x="55900" y="10182"/>
                </a:cubicBezTo>
                <a:cubicBezTo>
                  <a:pt x="55611" y="9957"/>
                  <a:pt x="55418" y="9635"/>
                  <a:pt x="55161" y="9314"/>
                </a:cubicBezTo>
                <a:cubicBezTo>
                  <a:pt x="54073" y="7898"/>
                  <a:pt x="52190" y="7417"/>
                  <a:pt x="50325" y="7417"/>
                </a:cubicBezTo>
                <a:cubicBezTo>
                  <a:pt x="49820" y="7417"/>
                  <a:pt x="49315" y="7452"/>
                  <a:pt x="48828" y="7514"/>
                </a:cubicBezTo>
                <a:cubicBezTo>
                  <a:pt x="46771" y="7739"/>
                  <a:pt x="44810" y="8253"/>
                  <a:pt x="42946" y="9057"/>
                </a:cubicBezTo>
                <a:cubicBezTo>
                  <a:pt x="41789" y="9603"/>
                  <a:pt x="40631" y="10182"/>
                  <a:pt x="39346" y="10310"/>
                </a:cubicBezTo>
                <a:cubicBezTo>
                  <a:pt x="39203" y="10323"/>
                  <a:pt x="39062" y="10329"/>
                  <a:pt x="38922" y="10329"/>
                </a:cubicBezTo>
                <a:cubicBezTo>
                  <a:pt x="36128" y="10329"/>
                  <a:pt x="33859" y="7945"/>
                  <a:pt x="32145" y="5649"/>
                </a:cubicBezTo>
                <a:cubicBezTo>
                  <a:pt x="30377" y="3239"/>
                  <a:pt x="28416" y="539"/>
                  <a:pt x="25427" y="56"/>
                </a:cubicBezTo>
                <a:cubicBezTo>
                  <a:pt x="25149" y="18"/>
                  <a:pt x="24871" y="0"/>
                  <a:pt x="245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9"/>
          <p:cNvSpPr/>
          <p:nvPr/>
        </p:nvSpPr>
        <p:spPr>
          <a:xfrm>
            <a:off x="3728641" y="1980988"/>
            <a:ext cx="880675" cy="222875"/>
          </a:xfrm>
          <a:custGeom>
            <a:rect b="b" l="l" r="r" t="t"/>
            <a:pathLst>
              <a:path extrusionOk="0" h="8915" w="35227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9"/>
          <p:cNvSpPr/>
          <p:nvPr/>
        </p:nvSpPr>
        <p:spPr>
          <a:xfrm>
            <a:off x="8091616" y="239813"/>
            <a:ext cx="880675" cy="222875"/>
          </a:xfrm>
          <a:custGeom>
            <a:rect b="b" l="l" r="r" t="t"/>
            <a:pathLst>
              <a:path extrusionOk="0" h="8915" w="35227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6" name="Google Shape;226;p9"/>
          <p:cNvCxnSpPr/>
          <p:nvPr/>
        </p:nvCxnSpPr>
        <p:spPr>
          <a:xfrm>
            <a:off x="7162775" y="2541875"/>
            <a:ext cx="0" cy="59370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9"/>
          <p:cNvCxnSpPr/>
          <p:nvPr/>
        </p:nvCxnSpPr>
        <p:spPr>
          <a:xfrm>
            <a:off x="6056075" y="2541875"/>
            <a:ext cx="0" cy="59370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9"/>
          <p:cNvSpPr txBox="1"/>
          <p:nvPr>
            <p:ph type="title"/>
          </p:nvPr>
        </p:nvSpPr>
        <p:spPr>
          <a:xfrm>
            <a:off x="4572000" y="720000"/>
            <a:ext cx="4068000" cy="16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50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29" name="Google Shape;229;p9"/>
          <p:cNvSpPr txBox="1"/>
          <p:nvPr>
            <p:ph hasCustomPrompt="1" idx="2" type="title"/>
          </p:nvPr>
        </p:nvSpPr>
        <p:spPr>
          <a:xfrm>
            <a:off x="6052684" y="2338500"/>
            <a:ext cx="1106700" cy="9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30" name="Google Shape;230;p9"/>
          <p:cNvSpPr txBox="1"/>
          <p:nvPr>
            <p:ph idx="1" type="subTitle"/>
          </p:nvPr>
        </p:nvSpPr>
        <p:spPr>
          <a:xfrm>
            <a:off x="5237026" y="3434200"/>
            <a:ext cx="2744700" cy="6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33" name="Google Shape;233;p10"/>
          <p:cNvSpPr/>
          <p:nvPr/>
        </p:nvSpPr>
        <p:spPr>
          <a:xfrm flipH="1" rot="10800000">
            <a:off x="-1239076" y="3384833"/>
            <a:ext cx="5119595" cy="2126655"/>
          </a:xfrm>
          <a:custGeom>
            <a:rect b="b" l="l" r="r" t="t"/>
            <a:pathLst>
              <a:path extrusionOk="0" h="65325" w="109358">
                <a:moveTo>
                  <a:pt x="0" y="50845"/>
                </a:moveTo>
                <a:cubicBezTo>
                  <a:pt x="0" y="50845"/>
                  <a:pt x="12451" y="65325"/>
                  <a:pt x="29331" y="56615"/>
                </a:cubicBezTo>
                <a:cubicBezTo>
                  <a:pt x="41893" y="50157"/>
                  <a:pt x="34579" y="33761"/>
                  <a:pt x="41204" y="20845"/>
                </a:cubicBezTo>
                <a:cubicBezTo>
                  <a:pt x="47830" y="7929"/>
                  <a:pt x="63426" y="10795"/>
                  <a:pt x="72601" y="22241"/>
                </a:cubicBezTo>
                <a:cubicBezTo>
                  <a:pt x="83767" y="36180"/>
                  <a:pt x="109357" y="29480"/>
                  <a:pt x="108892" y="1"/>
                </a:cubicBez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0"/>
          <p:cNvSpPr/>
          <p:nvPr/>
        </p:nvSpPr>
        <p:spPr>
          <a:xfrm rot="10800000">
            <a:off x="-2826134" y="-672788"/>
            <a:ext cx="13272268" cy="2257201"/>
          </a:xfrm>
          <a:custGeom>
            <a:rect b="b" l="l" r="r" t="t"/>
            <a:pathLst>
              <a:path extrusionOk="0" h="69335" w="203789">
                <a:moveTo>
                  <a:pt x="172317" y="1"/>
                </a:moveTo>
                <a:cubicBezTo>
                  <a:pt x="159938" y="1"/>
                  <a:pt x="151290" y="8761"/>
                  <a:pt x="153912" y="26325"/>
                </a:cubicBezTo>
                <a:cubicBezTo>
                  <a:pt x="155535" y="37128"/>
                  <a:pt x="149594" y="41109"/>
                  <a:pt x="141160" y="41109"/>
                </a:cubicBezTo>
                <a:cubicBezTo>
                  <a:pt x="133061" y="41109"/>
                  <a:pt x="122662" y="37438"/>
                  <a:pt x="114457" y="32615"/>
                </a:cubicBezTo>
                <a:cubicBezTo>
                  <a:pt x="108557" y="29147"/>
                  <a:pt x="102960" y="27661"/>
                  <a:pt x="97863" y="27661"/>
                </a:cubicBezTo>
                <a:cubicBezTo>
                  <a:pt x="88491" y="27661"/>
                  <a:pt x="80813" y="32688"/>
                  <a:pt x="76063" y="39668"/>
                </a:cubicBezTo>
                <a:cubicBezTo>
                  <a:pt x="72714" y="44612"/>
                  <a:pt x="66870" y="47709"/>
                  <a:pt x="60247" y="47709"/>
                </a:cubicBezTo>
                <a:cubicBezTo>
                  <a:pt x="52407" y="47709"/>
                  <a:pt x="43474" y="43369"/>
                  <a:pt x="36292" y="32615"/>
                </a:cubicBezTo>
                <a:cubicBezTo>
                  <a:pt x="30414" y="23820"/>
                  <a:pt x="22624" y="21370"/>
                  <a:pt x="15768" y="21370"/>
                </a:cubicBezTo>
                <a:cubicBezTo>
                  <a:pt x="7145" y="21370"/>
                  <a:pt x="1" y="25245"/>
                  <a:pt x="1" y="25245"/>
                </a:cubicBezTo>
                <a:lnTo>
                  <a:pt x="1" y="69334"/>
                </a:lnTo>
                <a:lnTo>
                  <a:pt x="203789" y="69334"/>
                </a:lnTo>
                <a:lnTo>
                  <a:pt x="203789" y="14209"/>
                </a:lnTo>
                <a:cubicBezTo>
                  <a:pt x="203789" y="14209"/>
                  <a:pt x="196810" y="5480"/>
                  <a:pt x="180414" y="1126"/>
                </a:cubicBezTo>
                <a:cubicBezTo>
                  <a:pt x="177599" y="376"/>
                  <a:pt x="174878" y="1"/>
                  <a:pt x="1723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" name="Google Shape;235;p10"/>
          <p:cNvGrpSpPr/>
          <p:nvPr/>
        </p:nvGrpSpPr>
        <p:grpSpPr>
          <a:xfrm>
            <a:off x="7841162" y="4236890"/>
            <a:ext cx="1947310" cy="1947310"/>
            <a:chOff x="624503" y="61115"/>
            <a:chExt cx="1947310" cy="1947310"/>
          </a:xfrm>
        </p:grpSpPr>
        <p:sp>
          <p:nvSpPr>
            <p:cNvPr id="236" name="Google Shape;236;p10"/>
            <p:cNvSpPr/>
            <p:nvPr/>
          </p:nvSpPr>
          <p:spPr>
            <a:xfrm>
              <a:off x="2048296" y="171379"/>
              <a:ext cx="413839" cy="413221"/>
            </a:xfrm>
            <a:custGeom>
              <a:rect b="b" l="l" r="r" t="t"/>
              <a:pathLst>
                <a:path extrusionOk="0" h="12693" w="12712">
                  <a:moveTo>
                    <a:pt x="0" y="0"/>
                  </a:moveTo>
                  <a:lnTo>
                    <a:pt x="12712" y="12693"/>
                  </a:lnTo>
                  <a:cubicBezTo>
                    <a:pt x="12600" y="12469"/>
                    <a:pt x="12451" y="12228"/>
                    <a:pt x="12339" y="12004"/>
                  </a:cubicBezTo>
                  <a:lnTo>
                    <a:pt x="726" y="391"/>
                  </a:lnTo>
                  <a:cubicBezTo>
                    <a:pt x="503" y="242"/>
                    <a:pt x="261" y="131"/>
                    <a:pt x="0" y="0"/>
                  </a:cubicBez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0"/>
            <p:cNvSpPr/>
            <p:nvPr/>
          </p:nvSpPr>
          <p:spPr>
            <a:xfrm>
              <a:off x="1913778" y="112617"/>
              <a:ext cx="605914" cy="605881"/>
            </a:xfrm>
            <a:custGeom>
              <a:rect b="b" l="l" r="r" t="t"/>
              <a:pathLst>
                <a:path extrusionOk="0" h="18611" w="18612">
                  <a:moveTo>
                    <a:pt x="1" y="0"/>
                  </a:moveTo>
                  <a:lnTo>
                    <a:pt x="18612" y="18611"/>
                  </a:lnTo>
                  <a:cubicBezTo>
                    <a:pt x="18556" y="18481"/>
                    <a:pt x="18500" y="18313"/>
                    <a:pt x="18444" y="18127"/>
                  </a:cubicBezTo>
                  <a:lnTo>
                    <a:pt x="503" y="186"/>
                  </a:lnTo>
                  <a:cubicBezTo>
                    <a:pt x="354" y="130"/>
                    <a:pt x="150" y="74"/>
                    <a:pt x="1" y="0"/>
                  </a:cubicBez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0"/>
            <p:cNvSpPr/>
            <p:nvPr/>
          </p:nvSpPr>
          <p:spPr>
            <a:xfrm>
              <a:off x="1807747" y="84132"/>
              <a:ext cx="742254" cy="742221"/>
            </a:xfrm>
            <a:custGeom>
              <a:rect b="b" l="l" r="r" t="t"/>
              <a:pathLst>
                <a:path extrusionOk="0" h="22799" w="22800">
                  <a:moveTo>
                    <a:pt x="1" y="0"/>
                  </a:moveTo>
                  <a:lnTo>
                    <a:pt x="22799" y="22799"/>
                  </a:lnTo>
                  <a:cubicBezTo>
                    <a:pt x="22743" y="22650"/>
                    <a:pt x="22725" y="22519"/>
                    <a:pt x="22706" y="22370"/>
                  </a:cubicBezTo>
                  <a:lnTo>
                    <a:pt x="410" y="93"/>
                  </a:lnTo>
                  <a:cubicBezTo>
                    <a:pt x="280" y="75"/>
                    <a:pt x="131" y="19"/>
                    <a:pt x="1" y="0"/>
                  </a:cubicBez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1715063" y="68375"/>
              <a:ext cx="850076" cy="849458"/>
            </a:xfrm>
            <a:custGeom>
              <a:rect b="b" l="l" r="r" t="t"/>
              <a:pathLst>
                <a:path extrusionOk="0" h="26093" w="26112">
                  <a:moveTo>
                    <a:pt x="1" y="0"/>
                  </a:moveTo>
                  <a:lnTo>
                    <a:pt x="26111" y="26093"/>
                  </a:lnTo>
                  <a:cubicBezTo>
                    <a:pt x="26111" y="25981"/>
                    <a:pt x="26093" y="25869"/>
                    <a:pt x="26056" y="25739"/>
                  </a:cubicBezTo>
                  <a:lnTo>
                    <a:pt x="373" y="38"/>
                  </a:lnTo>
                  <a:cubicBezTo>
                    <a:pt x="261" y="19"/>
                    <a:pt x="131" y="19"/>
                    <a:pt x="1" y="0"/>
                  </a:cubicBez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0"/>
            <p:cNvSpPr/>
            <p:nvPr/>
          </p:nvSpPr>
          <p:spPr>
            <a:xfrm>
              <a:off x="1632047" y="61115"/>
              <a:ext cx="939147" cy="939114"/>
            </a:xfrm>
            <a:custGeom>
              <a:rect b="b" l="l" r="r" t="t"/>
              <a:pathLst>
                <a:path extrusionOk="0" h="28847" w="28848">
                  <a:moveTo>
                    <a:pt x="1" y="0"/>
                  </a:moveTo>
                  <a:lnTo>
                    <a:pt x="28848" y="28847"/>
                  </a:lnTo>
                  <a:lnTo>
                    <a:pt x="28848" y="28549"/>
                  </a:lnTo>
                  <a:lnTo>
                    <a:pt x="354" y="37"/>
                  </a:lnTo>
                  <a:cubicBezTo>
                    <a:pt x="224" y="37"/>
                    <a:pt x="113" y="37"/>
                    <a:pt x="1" y="0"/>
                  </a:cubicBez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0"/>
            <p:cNvSpPr/>
            <p:nvPr/>
          </p:nvSpPr>
          <p:spPr>
            <a:xfrm>
              <a:off x="1555706" y="62320"/>
              <a:ext cx="1016107" cy="1016074"/>
            </a:xfrm>
            <a:custGeom>
              <a:rect b="b" l="l" r="r" t="t"/>
              <a:pathLst>
                <a:path extrusionOk="0" h="31211" w="31212">
                  <a:moveTo>
                    <a:pt x="317" y="0"/>
                  </a:moveTo>
                  <a:cubicBezTo>
                    <a:pt x="206" y="0"/>
                    <a:pt x="113" y="0"/>
                    <a:pt x="1" y="19"/>
                  </a:cubicBezTo>
                  <a:lnTo>
                    <a:pt x="31193" y="31211"/>
                  </a:lnTo>
                  <a:cubicBezTo>
                    <a:pt x="31193" y="31099"/>
                    <a:pt x="31211" y="30987"/>
                    <a:pt x="31211" y="30894"/>
                  </a:cubicBezTo>
                  <a:lnTo>
                    <a:pt x="317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0"/>
            <p:cNvSpPr/>
            <p:nvPr/>
          </p:nvSpPr>
          <p:spPr>
            <a:xfrm>
              <a:off x="1484215" y="66552"/>
              <a:ext cx="1082128" cy="1081510"/>
            </a:xfrm>
            <a:custGeom>
              <a:rect b="b" l="l" r="r" t="t"/>
              <a:pathLst>
                <a:path extrusionOk="0" h="33221" w="33240">
                  <a:moveTo>
                    <a:pt x="299" y="1"/>
                  </a:moveTo>
                  <a:cubicBezTo>
                    <a:pt x="206" y="1"/>
                    <a:pt x="112" y="19"/>
                    <a:pt x="1" y="19"/>
                  </a:cubicBezTo>
                  <a:lnTo>
                    <a:pt x="33202" y="33221"/>
                  </a:lnTo>
                  <a:cubicBezTo>
                    <a:pt x="33221" y="33146"/>
                    <a:pt x="33240" y="33053"/>
                    <a:pt x="33240" y="32942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1417575" y="76254"/>
              <a:ext cx="1139685" cy="1139067"/>
            </a:xfrm>
            <a:custGeom>
              <a:rect b="b" l="l" r="r" t="t"/>
              <a:pathLst>
                <a:path extrusionOk="0" h="34989" w="35008">
                  <a:moveTo>
                    <a:pt x="280" y="0"/>
                  </a:moveTo>
                  <a:cubicBezTo>
                    <a:pt x="187" y="38"/>
                    <a:pt x="94" y="56"/>
                    <a:pt x="1" y="56"/>
                  </a:cubicBezTo>
                  <a:lnTo>
                    <a:pt x="34952" y="34989"/>
                  </a:lnTo>
                  <a:lnTo>
                    <a:pt x="35008" y="3470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1355786" y="90187"/>
              <a:ext cx="1188160" cy="1188160"/>
            </a:xfrm>
            <a:custGeom>
              <a:rect b="b" l="l" r="r" t="t"/>
              <a:pathLst>
                <a:path extrusionOk="0" h="36497" w="36497">
                  <a:moveTo>
                    <a:pt x="242" y="0"/>
                  </a:moveTo>
                  <a:cubicBezTo>
                    <a:pt x="149" y="19"/>
                    <a:pt x="56" y="38"/>
                    <a:pt x="0" y="75"/>
                  </a:cubicBezTo>
                  <a:lnTo>
                    <a:pt x="36422" y="36496"/>
                  </a:lnTo>
                  <a:cubicBezTo>
                    <a:pt x="36440" y="36403"/>
                    <a:pt x="36477" y="36310"/>
                    <a:pt x="36496" y="36236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1295787" y="106530"/>
              <a:ext cx="1231165" cy="1230579"/>
            </a:xfrm>
            <a:custGeom>
              <a:rect b="b" l="l" r="r" t="t"/>
              <a:pathLst>
                <a:path extrusionOk="0" h="37800" w="37818">
                  <a:moveTo>
                    <a:pt x="261" y="1"/>
                  </a:moveTo>
                  <a:cubicBezTo>
                    <a:pt x="168" y="38"/>
                    <a:pt x="94" y="57"/>
                    <a:pt x="1" y="75"/>
                  </a:cubicBezTo>
                  <a:lnTo>
                    <a:pt x="37725" y="37799"/>
                  </a:lnTo>
                  <a:cubicBezTo>
                    <a:pt x="37762" y="37744"/>
                    <a:pt x="37781" y="37651"/>
                    <a:pt x="37818" y="37576"/>
                  </a:cubicBezTo>
                  <a:lnTo>
                    <a:pt x="261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0"/>
            <p:cNvSpPr/>
            <p:nvPr/>
          </p:nvSpPr>
          <p:spPr>
            <a:xfrm>
              <a:off x="1239467" y="126551"/>
              <a:ext cx="1267496" cy="1266910"/>
            </a:xfrm>
            <a:custGeom>
              <a:rect b="b" l="l" r="r" t="t"/>
              <a:pathLst>
                <a:path extrusionOk="0" h="38916" w="38934">
                  <a:moveTo>
                    <a:pt x="242" y="0"/>
                  </a:moveTo>
                  <a:cubicBezTo>
                    <a:pt x="168" y="19"/>
                    <a:pt x="75" y="75"/>
                    <a:pt x="0" y="93"/>
                  </a:cubicBezTo>
                  <a:lnTo>
                    <a:pt x="38841" y="38915"/>
                  </a:lnTo>
                  <a:cubicBezTo>
                    <a:pt x="38878" y="38841"/>
                    <a:pt x="38897" y="38785"/>
                    <a:pt x="38934" y="38710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0"/>
            <p:cNvSpPr/>
            <p:nvPr/>
          </p:nvSpPr>
          <p:spPr>
            <a:xfrm>
              <a:off x="1186142" y="148949"/>
              <a:ext cx="1297805" cy="1299042"/>
            </a:xfrm>
            <a:custGeom>
              <a:rect b="b" l="l" r="r" t="t"/>
              <a:pathLst>
                <a:path extrusionOk="0" h="39903" w="39865">
                  <a:moveTo>
                    <a:pt x="224" y="1"/>
                  </a:moveTo>
                  <a:cubicBezTo>
                    <a:pt x="149" y="38"/>
                    <a:pt x="93" y="75"/>
                    <a:pt x="0" y="131"/>
                  </a:cubicBezTo>
                  <a:lnTo>
                    <a:pt x="39772" y="39902"/>
                  </a:lnTo>
                  <a:cubicBezTo>
                    <a:pt x="39790" y="39809"/>
                    <a:pt x="39846" y="39735"/>
                    <a:pt x="39865" y="39679"/>
                  </a:cubicBezTo>
                  <a:lnTo>
                    <a:pt x="224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1135258" y="174993"/>
              <a:ext cx="1323849" cy="1323882"/>
            </a:xfrm>
            <a:custGeom>
              <a:rect b="b" l="l" r="r" t="t"/>
              <a:pathLst>
                <a:path extrusionOk="0" h="40666" w="40665">
                  <a:moveTo>
                    <a:pt x="205" y="1"/>
                  </a:moveTo>
                  <a:cubicBezTo>
                    <a:pt x="130" y="38"/>
                    <a:pt x="74" y="75"/>
                    <a:pt x="0" y="113"/>
                  </a:cubicBezTo>
                  <a:lnTo>
                    <a:pt x="40553" y="40665"/>
                  </a:lnTo>
                  <a:cubicBezTo>
                    <a:pt x="40572" y="40591"/>
                    <a:pt x="40609" y="40517"/>
                    <a:pt x="40665" y="40461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0"/>
            <p:cNvSpPr/>
            <p:nvPr/>
          </p:nvSpPr>
          <p:spPr>
            <a:xfrm>
              <a:off x="1086165" y="202893"/>
              <a:ext cx="1345075" cy="1344456"/>
            </a:xfrm>
            <a:custGeom>
              <a:rect b="b" l="l" r="r" t="t"/>
              <a:pathLst>
                <a:path extrusionOk="0" h="41298" w="41317">
                  <a:moveTo>
                    <a:pt x="205" y="0"/>
                  </a:moveTo>
                  <a:cubicBezTo>
                    <a:pt x="131" y="56"/>
                    <a:pt x="56" y="93"/>
                    <a:pt x="1" y="112"/>
                  </a:cubicBezTo>
                  <a:lnTo>
                    <a:pt x="41168" y="41297"/>
                  </a:lnTo>
                  <a:lnTo>
                    <a:pt x="41316" y="41093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0"/>
            <p:cNvSpPr/>
            <p:nvPr/>
          </p:nvSpPr>
          <p:spPr>
            <a:xfrm>
              <a:off x="1040132" y="233169"/>
              <a:ext cx="1360799" cy="1360832"/>
            </a:xfrm>
            <a:custGeom>
              <a:rect b="b" l="l" r="r" t="t"/>
              <a:pathLst>
                <a:path extrusionOk="0" h="41801" w="41800">
                  <a:moveTo>
                    <a:pt x="205" y="1"/>
                  </a:moveTo>
                  <a:cubicBezTo>
                    <a:pt x="130" y="56"/>
                    <a:pt x="56" y="94"/>
                    <a:pt x="0" y="131"/>
                  </a:cubicBezTo>
                  <a:lnTo>
                    <a:pt x="41670" y="41800"/>
                  </a:lnTo>
                  <a:cubicBezTo>
                    <a:pt x="41707" y="41707"/>
                    <a:pt x="41744" y="41651"/>
                    <a:pt x="41800" y="41596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995890" y="265268"/>
              <a:ext cx="1372323" cy="1372356"/>
            </a:xfrm>
            <a:custGeom>
              <a:rect b="b" l="l" r="r" t="t"/>
              <a:pathLst>
                <a:path extrusionOk="0" h="42155" w="42154">
                  <a:moveTo>
                    <a:pt x="187" y="1"/>
                  </a:moveTo>
                  <a:cubicBezTo>
                    <a:pt x="112" y="38"/>
                    <a:pt x="75" y="94"/>
                    <a:pt x="1" y="131"/>
                  </a:cubicBezTo>
                  <a:lnTo>
                    <a:pt x="42005" y="42154"/>
                  </a:lnTo>
                  <a:cubicBezTo>
                    <a:pt x="42061" y="42080"/>
                    <a:pt x="42098" y="42024"/>
                    <a:pt x="42154" y="41968"/>
                  </a:cubicBezTo>
                  <a:lnTo>
                    <a:pt x="187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0"/>
            <p:cNvSpPr/>
            <p:nvPr/>
          </p:nvSpPr>
          <p:spPr>
            <a:xfrm>
              <a:off x="954676" y="299809"/>
              <a:ext cx="1379616" cy="1380234"/>
            </a:xfrm>
            <a:custGeom>
              <a:rect b="b" l="l" r="r" t="t"/>
              <a:pathLst>
                <a:path extrusionOk="0" h="42397" w="42378">
                  <a:moveTo>
                    <a:pt x="168" y="1"/>
                  </a:moveTo>
                  <a:cubicBezTo>
                    <a:pt x="94" y="57"/>
                    <a:pt x="57" y="94"/>
                    <a:pt x="1" y="168"/>
                  </a:cubicBezTo>
                  <a:lnTo>
                    <a:pt x="42229" y="42396"/>
                  </a:lnTo>
                  <a:cubicBezTo>
                    <a:pt x="42247" y="42322"/>
                    <a:pt x="42303" y="42247"/>
                    <a:pt x="42378" y="42210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0"/>
            <p:cNvSpPr/>
            <p:nvPr/>
          </p:nvSpPr>
          <p:spPr>
            <a:xfrm>
              <a:off x="914698" y="336791"/>
              <a:ext cx="1382025" cy="1382611"/>
            </a:xfrm>
            <a:custGeom>
              <a:rect b="b" l="l" r="r" t="t"/>
              <a:pathLst>
                <a:path extrusionOk="0" h="42470" w="42452">
                  <a:moveTo>
                    <a:pt x="168" y="0"/>
                  </a:moveTo>
                  <a:lnTo>
                    <a:pt x="1" y="168"/>
                  </a:lnTo>
                  <a:lnTo>
                    <a:pt x="42303" y="42470"/>
                  </a:lnTo>
                  <a:cubicBezTo>
                    <a:pt x="42340" y="42395"/>
                    <a:pt x="42415" y="42340"/>
                    <a:pt x="42452" y="42284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0"/>
            <p:cNvSpPr/>
            <p:nvPr/>
          </p:nvSpPr>
          <p:spPr>
            <a:xfrm>
              <a:off x="877130" y="375564"/>
              <a:ext cx="1381439" cy="1380820"/>
            </a:xfrm>
            <a:custGeom>
              <a:rect b="b" l="l" r="r" t="t"/>
              <a:pathLst>
                <a:path extrusionOk="0" h="42415" w="42434">
                  <a:moveTo>
                    <a:pt x="150" y="0"/>
                  </a:moveTo>
                  <a:lnTo>
                    <a:pt x="1" y="168"/>
                  </a:lnTo>
                  <a:lnTo>
                    <a:pt x="42247" y="42414"/>
                  </a:lnTo>
                  <a:cubicBezTo>
                    <a:pt x="42303" y="42358"/>
                    <a:pt x="42359" y="42321"/>
                    <a:pt x="42433" y="42247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0"/>
            <p:cNvSpPr/>
            <p:nvPr/>
          </p:nvSpPr>
          <p:spPr>
            <a:xfrm>
              <a:off x="842003" y="416746"/>
              <a:ext cx="1375351" cy="1374765"/>
            </a:xfrm>
            <a:custGeom>
              <a:rect b="b" l="l" r="r" t="t"/>
              <a:pathLst>
                <a:path extrusionOk="0" h="42229" w="42247">
                  <a:moveTo>
                    <a:pt x="149" y="1"/>
                  </a:moveTo>
                  <a:cubicBezTo>
                    <a:pt x="93" y="56"/>
                    <a:pt x="56" y="112"/>
                    <a:pt x="0" y="187"/>
                  </a:cubicBezTo>
                  <a:lnTo>
                    <a:pt x="42061" y="42228"/>
                  </a:lnTo>
                  <a:cubicBezTo>
                    <a:pt x="42117" y="42191"/>
                    <a:pt x="42172" y="42154"/>
                    <a:pt x="42247" y="42098"/>
                  </a:cubicBezTo>
                  <a:lnTo>
                    <a:pt x="149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0"/>
            <p:cNvSpPr/>
            <p:nvPr/>
          </p:nvSpPr>
          <p:spPr>
            <a:xfrm>
              <a:off x="808666" y="459751"/>
              <a:ext cx="1365682" cy="1365682"/>
            </a:xfrm>
            <a:custGeom>
              <a:rect b="b" l="l" r="r" t="t"/>
              <a:pathLst>
                <a:path extrusionOk="0" h="41950" w="41950">
                  <a:moveTo>
                    <a:pt x="150" y="1"/>
                  </a:moveTo>
                  <a:cubicBezTo>
                    <a:pt x="94" y="75"/>
                    <a:pt x="57" y="113"/>
                    <a:pt x="1" y="187"/>
                  </a:cubicBezTo>
                  <a:lnTo>
                    <a:pt x="41763" y="41950"/>
                  </a:lnTo>
                  <a:cubicBezTo>
                    <a:pt x="41801" y="41894"/>
                    <a:pt x="41875" y="41838"/>
                    <a:pt x="41950" y="41801"/>
                  </a:cubicBezTo>
                  <a:lnTo>
                    <a:pt x="150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0"/>
            <p:cNvSpPr/>
            <p:nvPr/>
          </p:nvSpPr>
          <p:spPr>
            <a:xfrm>
              <a:off x="777186" y="505198"/>
              <a:ext cx="1351716" cy="1351749"/>
            </a:xfrm>
            <a:custGeom>
              <a:rect b="b" l="l" r="r" t="t"/>
              <a:pathLst>
                <a:path extrusionOk="0" h="41522" w="41521">
                  <a:moveTo>
                    <a:pt x="130" y="1"/>
                  </a:moveTo>
                  <a:lnTo>
                    <a:pt x="0" y="206"/>
                  </a:lnTo>
                  <a:lnTo>
                    <a:pt x="41316" y="41521"/>
                  </a:lnTo>
                  <a:cubicBezTo>
                    <a:pt x="41372" y="41447"/>
                    <a:pt x="41446" y="41410"/>
                    <a:pt x="41521" y="41354"/>
                  </a:cubicBezTo>
                  <a:lnTo>
                    <a:pt x="130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748700" y="553087"/>
              <a:ext cx="1332346" cy="1331727"/>
            </a:xfrm>
            <a:custGeom>
              <a:rect b="b" l="l" r="r" t="t"/>
              <a:pathLst>
                <a:path extrusionOk="0" h="40907" w="40926">
                  <a:moveTo>
                    <a:pt x="131" y="0"/>
                  </a:moveTo>
                  <a:cubicBezTo>
                    <a:pt x="75" y="56"/>
                    <a:pt x="56" y="130"/>
                    <a:pt x="0" y="205"/>
                  </a:cubicBezTo>
                  <a:lnTo>
                    <a:pt x="40721" y="40907"/>
                  </a:lnTo>
                  <a:cubicBezTo>
                    <a:pt x="40795" y="40869"/>
                    <a:pt x="40851" y="40813"/>
                    <a:pt x="40925" y="40795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722656" y="602766"/>
              <a:ext cx="1308711" cy="1308092"/>
            </a:xfrm>
            <a:custGeom>
              <a:rect b="b" l="l" r="r" t="t"/>
              <a:pathLst>
                <a:path extrusionOk="0" h="40181" w="40200">
                  <a:moveTo>
                    <a:pt x="112" y="0"/>
                  </a:moveTo>
                  <a:cubicBezTo>
                    <a:pt x="56" y="75"/>
                    <a:pt x="37" y="149"/>
                    <a:pt x="0" y="205"/>
                  </a:cubicBezTo>
                  <a:lnTo>
                    <a:pt x="39957" y="40181"/>
                  </a:lnTo>
                  <a:cubicBezTo>
                    <a:pt x="40032" y="40162"/>
                    <a:pt x="40125" y="40125"/>
                    <a:pt x="40199" y="40088"/>
                  </a:cubicBezTo>
                  <a:lnTo>
                    <a:pt x="112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0"/>
            <p:cNvSpPr/>
            <p:nvPr/>
          </p:nvSpPr>
          <p:spPr>
            <a:xfrm>
              <a:off x="699021" y="654854"/>
              <a:ext cx="1279021" cy="1280258"/>
            </a:xfrm>
            <a:custGeom>
              <a:rect b="b" l="l" r="r" t="t"/>
              <a:pathLst>
                <a:path extrusionOk="0" h="39326" w="39288">
                  <a:moveTo>
                    <a:pt x="93" y="1"/>
                  </a:moveTo>
                  <a:cubicBezTo>
                    <a:pt x="75" y="75"/>
                    <a:pt x="19" y="168"/>
                    <a:pt x="0" y="243"/>
                  </a:cubicBezTo>
                  <a:lnTo>
                    <a:pt x="39083" y="39325"/>
                  </a:lnTo>
                  <a:cubicBezTo>
                    <a:pt x="39157" y="39307"/>
                    <a:pt x="39213" y="39251"/>
                    <a:pt x="39288" y="3923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0"/>
            <p:cNvSpPr/>
            <p:nvPr/>
          </p:nvSpPr>
          <p:spPr>
            <a:xfrm>
              <a:off x="677209" y="710588"/>
              <a:ext cx="1245717" cy="1245099"/>
            </a:xfrm>
            <a:custGeom>
              <a:rect b="b" l="l" r="r" t="t"/>
              <a:pathLst>
                <a:path extrusionOk="0" h="38246" w="38265">
                  <a:moveTo>
                    <a:pt x="93" y="1"/>
                  </a:moveTo>
                  <a:cubicBezTo>
                    <a:pt x="56" y="57"/>
                    <a:pt x="37" y="150"/>
                    <a:pt x="0" y="224"/>
                  </a:cubicBezTo>
                  <a:lnTo>
                    <a:pt x="38003" y="38246"/>
                  </a:lnTo>
                  <a:cubicBezTo>
                    <a:pt x="38097" y="38246"/>
                    <a:pt x="38190" y="38190"/>
                    <a:pt x="38264" y="3817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659630" y="768764"/>
              <a:ext cx="1205707" cy="1205707"/>
            </a:xfrm>
            <a:custGeom>
              <a:rect b="b" l="l" r="r" t="t"/>
              <a:pathLst>
                <a:path extrusionOk="0" h="37036" w="37036">
                  <a:moveTo>
                    <a:pt x="75" y="0"/>
                  </a:moveTo>
                  <a:cubicBezTo>
                    <a:pt x="38" y="94"/>
                    <a:pt x="19" y="168"/>
                    <a:pt x="1" y="261"/>
                  </a:cubicBezTo>
                  <a:lnTo>
                    <a:pt x="36775" y="37036"/>
                  </a:lnTo>
                  <a:cubicBezTo>
                    <a:pt x="36850" y="37017"/>
                    <a:pt x="36943" y="36980"/>
                    <a:pt x="37036" y="36961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0"/>
            <p:cNvSpPr/>
            <p:nvPr/>
          </p:nvSpPr>
          <p:spPr>
            <a:xfrm>
              <a:off x="644492" y="829967"/>
              <a:ext cx="1158470" cy="1159056"/>
            </a:xfrm>
            <a:custGeom>
              <a:rect b="b" l="l" r="r" t="t"/>
              <a:pathLst>
                <a:path extrusionOk="0" h="35603" w="35585">
                  <a:moveTo>
                    <a:pt x="75" y="0"/>
                  </a:moveTo>
                  <a:lnTo>
                    <a:pt x="0" y="279"/>
                  </a:lnTo>
                  <a:lnTo>
                    <a:pt x="35342" y="35603"/>
                  </a:lnTo>
                  <a:cubicBezTo>
                    <a:pt x="35417" y="35603"/>
                    <a:pt x="35528" y="35565"/>
                    <a:pt x="35584" y="35547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0"/>
            <p:cNvSpPr/>
            <p:nvPr/>
          </p:nvSpPr>
          <p:spPr>
            <a:xfrm>
              <a:off x="632967" y="895402"/>
              <a:ext cx="1105763" cy="1103907"/>
            </a:xfrm>
            <a:custGeom>
              <a:rect b="b" l="l" r="r" t="t"/>
              <a:pathLst>
                <a:path extrusionOk="0" h="33909" w="33966">
                  <a:moveTo>
                    <a:pt x="56" y="0"/>
                  </a:moveTo>
                  <a:cubicBezTo>
                    <a:pt x="19" y="93"/>
                    <a:pt x="19" y="186"/>
                    <a:pt x="1" y="279"/>
                  </a:cubicBezTo>
                  <a:lnTo>
                    <a:pt x="33649" y="33909"/>
                  </a:lnTo>
                  <a:cubicBezTo>
                    <a:pt x="33761" y="33909"/>
                    <a:pt x="33854" y="33909"/>
                    <a:pt x="33965" y="33890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626293" y="963866"/>
              <a:ext cx="1042769" cy="1042672"/>
            </a:xfrm>
            <a:custGeom>
              <a:rect b="b" l="l" r="r" t="t"/>
              <a:pathLst>
                <a:path extrusionOk="0" h="32028" w="32031">
                  <a:moveTo>
                    <a:pt x="20" y="0"/>
                  </a:moveTo>
                  <a:cubicBezTo>
                    <a:pt x="20" y="93"/>
                    <a:pt x="1" y="223"/>
                    <a:pt x="1" y="317"/>
                  </a:cubicBezTo>
                  <a:lnTo>
                    <a:pt x="31714" y="32011"/>
                  </a:lnTo>
                  <a:cubicBezTo>
                    <a:pt x="31751" y="32023"/>
                    <a:pt x="31788" y="32027"/>
                    <a:pt x="31825" y="32027"/>
                  </a:cubicBezTo>
                  <a:cubicBezTo>
                    <a:pt x="31898" y="32027"/>
                    <a:pt x="31968" y="32011"/>
                    <a:pt x="32030" y="32011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624503" y="1038384"/>
              <a:ext cx="970627" cy="970041"/>
            </a:xfrm>
            <a:custGeom>
              <a:rect b="b" l="l" r="r" t="t"/>
              <a:pathLst>
                <a:path extrusionOk="0" h="29797" w="29815">
                  <a:moveTo>
                    <a:pt x="0" y="0"/>
                  </a:moveTo>
                  <a:lnTo>
                    <a:pt x="0" y="317"/>
                  </a:lnTo>
                  <a:lnTo>
                    <a:pt x="29480" y="29796"/>
                  </a:lnTo>
                  <a:lnTo>
                    <a:pt x="29815" y="29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628116" y="1118339"/>
              <a:ext cx="886440" cy="886440"/>
            </a:xfrm>
            <a:custGeom>
              <a:rect b="b" l="l" r="r" t="t"/>
              <a:pathLst>
                <a:path extrusionOk="0" h="27229" w="27229">
                  <a:moveTo>
                    <a:pt x="1" y="1"/>
                  </a:moveTo>
                  <a:lnTo>
                    <a:pt x="1" y="1"/>
                  </a:lnTo>
                  <a:cubicBezTo>
                    <a:pt x="19" y="150"/>
                    <a:pt x="38" y="261"/>
                    <a:pt x="38" y="373"/>
                  </a:cubicBezTo>
                  <a:lnTo>
                    <a:pt x="26856" y="27210"/>
                  </a:lnTo>
                  <a:cubicBezTo>
                    <a:pt x="26968" y="27228"/>
                    <a:pt x="27079" y="27228"/>
                    <a:pt x="27228" y="2722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639641" y="1207410"/>
              <a:ext cx="786464" cy="785845"/>
            </a:xfrm>
            <a:custGeom>
              <a:rect b="b" l="l" r="r" t="t"/>
              <a:pathLst>
                <a:path extrusionOk="0" h="24139" w="24158">
                  <a:moveTo>
                    <a:pt x="0" y="1"/>
                  </a:moveTo>
                  <a:lnTo>
                    <a:pt x="0" y="1"/>
                  </a:lnTo>
                  <a:cubicBezTo>
                    <a:pt x="38" y="131"/>
                    <a:pt x="56" y="280"/>
                    <a:pt x="75" y="392"/>
                  </a:cubicBezTo>
                  <a:lnTo>
                    <a:pt x="23766" y="24064"/>
                  </a:lnTo>
                  <a:cubicBezTo>
                    <a:pt x="23897" y="24102"/>
                    <a:pt x="24046" y="24120"/>
                    <a:pt x="24157" y="241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663276" y="1306767"/>
              <a:ext cx="662852" cy="662885"/>
            </a:xfrm>
            <a:custGeom>
              <a:rect b="b" l="l" r="r" t="t"/>
              <a:pathLst>
                <a:path extrusionOk="0" h="20362" w="20361">
                  <a:moveTo>
                    <a:pt x="0" y="1"/>
                  </a:moveTo>
                  <a:lnTo>
                    <a:pt x="0" y="1"/>
                  </a:lnTo>
                  <a:cubicBezTo>
                    <a:pt x="56" y="168"/>
                    <a:pt x="93" y="336"/>
                    <a:pt x="130" y="466"/>
                  </a:cubicBezTo>
                  <a:lnTo>
                    <a:pt x="19895" y="20231"/>
                  </a:lnTo>
                  <a:cubicBezTo>
                    <a:pt x="20063" y="20268"/>
                    <a:pt x="20193" y="20324"/>
                    <a:pt x="20360" y="2036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706899" y="1427970"/>
              <a:ext cx="498645" cy="498645"/>
            </a:xfrm>
            <a:custGeom>
              <a:rect b="b" l="l" r="r" t="t"/>
              <a:pathLst>
                <a:path extrusionOk="0" h="15317" w="15317">
                  <a:moveTo>
                    <a:pt x="0" y="0"/>
                  </a:moveTo>
                  <a:lnTo>
                    <a:pt x="0" y="0"/>
                  </a:lnTo>
                  <a:cubicBezTo>
                    <a:pt x="112" y="205"/>
                    <a:pt x="186" y="409"/>
                    <a:pt x="298" y="614"/>
                  </a:cubicBezTo>
                  <a:lnTo>
                    <a:pt x="14721" y="15038"/>
                  </a:lnTo>
                  <a:cubicBezTo>
                    <a:pt x="14926" y="15131"/>
                    <a:pt x="15112" y="15224"/>
                    <a:pt x="15317" y="153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811694" y="1609106"/>
              <a:ext cx="211510" cy="211477"/>
            </a:xfrm>
            <a:custGeom>
              <a:rect b="b" l="l" r="r" t="t"/>
              <a:pathLst>
                <a:path extrusionOk="0" h="6496" w="6497">
                  <a:moveTo>
                    <a:pt x="1" y="1"/>
                  </a:moveTo>
                  <a:cubicBezTo>
                    <a:pt x="392" y="540"/>
                    <a:pt x="801" y="1061"/>
                    <a:pt x="1211" y="1545"/>
                  </a:cubicBezTo>
                  <a:lnTo>
                    <a:pt x="4989" y="5305"/>
                  </a:lnTo>
                  <a:cubicBezTo>
                    <a:pt x="5472" y="5733"/>
                    <a:pt x="5975" y="6124"/>
                    <a:pt x="6496" y="64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DD2BF"/>
            </a:solidFill>
            <a:ln cap="flat" cmpd="sng" w="9525">
              <a:solidFill>
                <a:srgbClr val="EDD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540000" y="1544250"/>
            <a:ext cx="8100000" cy="28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 SemiBold"/>
              <a:buNone/>
              <a:defRPr sz="41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 SemiBold"/>
              <a:buNone/>
              <a:defRPr sz="41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 SemiBold"/>
              <a:buNone/>
              <a:defRPr sz="41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 SemiBold"/>
              <a:buNone/>
              <a:defRPr sz="41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 SemiBold"/>
              <a:buNone/>
              <a:defRPr sz="41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 SemiBold"/>
              <a:buNone/>
              <a:defRPr sz="41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 SemiBold"/>
              <a:buNone/>
              <a:defRPr sz="41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 SemiBold"/>
              <a:buNone/>
              <a:defRPr sz="41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 SemiBold"/>
              <a:buNone/>
              <a:defRPr sz="41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recimundo.com/index.php/es/article/view/883" TargetMode="External"/><Relationship Id="rId4" Type="http://schemas.openxmlformats.org/officeDocument/2006/relationships/hyperlink" Target="http://aire.nl.gob.mx/map_calidad.html" TargetMode="External"/><Relationship Id="rId9" Type="http://schemas.openxmlformats.org/officeDocument/2006/relationships/hyperlink" Target="https://es.wikipedia.org/wiki/Internet_de_las_cosas" TargetMode="External"/><Relationship Id="rId5" Type="http://schemas.openxmlformats.org/officeDocument/2006/relationships/hyperlink" Target="https://www.dastecsrl.com.ar/" TargetMode="External"/><Relationship Id="rId6" Type="http://schemas.openxmlformats.org/officeDocument/2006/relationships/hyperlink" Target="https://tienda.bricogeek.com/" TargetMode="External"/><Relationship Id="rId7" Type="http://schemas.openxmlformats.org/officeDocument/2006/relationships/hyperlink" Target="https://www.inafed.gob.mx/work/enciclopedia/EMM19nuevoleon/index.html" TargetMode="External"/><Relationship Id="rId8" Type="http://schemas.openxmlformats.org/officeDocument/2006/relationships/hyperlink" Target="https://cuentame.inegi.org.mx/monografias/informacion/nl/territorio/agua.aspx?tema=me&amp;e=19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hyperlink" Target="https://natytec.com.mx/CNC/mq-135-mq135-calidad-de-aire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4.jp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34"/>
          <p:cNvSpPr txBox="1"/>
          <p:nvPr>
            <p:ph type="ctrTitle"/>
          </p:nvPr>
        </p:nvSpPr>
        <p:spPr>
          <a:xfrm>
            <a:off x="1845050" y="1100250"/>
            <a:ext cx="5454000" cy="18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Solución problema utilizando “IoT”</a:t>
            </a:r>
            <a:endParaRPr/>
          </a:p>
        </p:txBody>
      </p:sp>
      <p:sp>
        <p:nvSpPr>
          <p:cNvPr id="1037" name="Google Shape;1037;p34"/>
          <p:cNvSpPr txBox="1"/>
          <p:nvPr>
            <p:ph idx="1" type="subTitle"/>
          </p:nvPr>
        </p:nvSpPr>
        <p:spPr>
          <a:xfrm>
            <a:off x="3054000" y="3261475"/>
            <a:ext cx="3036000" cy="108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Melissa Vélez Martínez - A00827220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Juan Daniel Pérez Berlanga - A00830152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Ian Javier Duran Román - A00829799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Joaquin Amaya Elizondo - A01721028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Diego Alejandro Torres Cruz - A01283874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Alejandro Daniel Dennis Hernandez - A00831138</a:t>
            </a:r>
            <a:endParaRPr sz="1100"/>
          </a:p>
        </p:txBody>
      </p:sp>
      <p:sp>
        <p:nvSpPr>
          <p:cNvPr id="1038" name="Google Shape;1038;p34"/>
          <p:cNvSpPr/>
          <p:nvPr/>
        </p:nvSpPr>
        <p:spPr>
          <a:xfrm>
            <a:off x="8939983" y="3670210"/>
            <a:ext cx="4900" cy="7015"/>
          </a:xfrm>
          <a:custGeom>
            <a:rect b="b" l="l" r="r" t="t"/>
            <a:pathLst>
              <a:path extrusionOk="0" h="335" w="234">
                <a:moveTo>
                  <a:pt x="100" y="335"/>
                </a:moveTo>
                <a:cubicBezTo>
                  <a:pt x="234" y="301"/>
                  <a:pt x="200" y="168"/>
                  <a:pt x="100" y="1"/>
                </a:cubicBezTo>
                <a:cubicBezTo>
                  <a:pt x="0" y="1"/>
                  <a:pt x="0" y="301"/>
                  <a:pt x="100" y="335"/>
                </a:cubicBezTo>
                <a:close/>
              </a:path>
            </a:pathLst>
          </a:custGeom>
          <a:solidFill>
            <a:srgbClr val="EAEE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34"/>
          <p:cNvSpPr/>
          <p:nvPr/>
        </p:nvSpPr>
        <p:spPr>
          <a:xfrm>
            <a:off x="8943479" y="3864378"/>
            <a:ext cx="5591" cy="6994"/>
          </a:xfrm>
          <a:custGeom>
            <a:rect b="b" l="l" r="r" t="t"/>
            <a:pathLst>
              <a:path extrusionOk="0" h="334" w="267">
                <a:moveTo>
                  <a:pt x="167" y="334"/>
                </a:moveTo>
                <a:cubicBezTo>
                  <a:pt x="267" y="334"/>
                  <a:pt x="267" y="34"/>
                  <a:pt x="167" y="0"/>
                </a:cubicBezTo>
                <a:cubicBezTo>
                  <a:pt x="200" y="167"/>
                  <a:pt x="0" y="234"/>
                  <a:pt x="167" y="334"/>
                </a:cubicBezTo>
                <a:close/>
              </a:path>
            </a:pathLst>
          </a:custGeom>
          <a:solidFill>
            <a:srgbClr val="EAEE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34"/>
          <p:cNvSpPr/>
          <p:nvPr/>
        </p:nvSpPr>
        <p:spPr>
          <a:xfrm>
            <a:off x="8964416" y="3573837"/>
            <a:ext cx="5612" cy="7706"/>
          </a:xfrm>
          <a:custGeom>
            <a:rect b="b" l="l" r="r" t="t"/>
            <a:pathLst>
              <a:path extrusionOk="0" h="368" w="268">
                <a:moveTo>
                  <a:pt x="168" y="368"/>
                </a:moveTo>
                <a:cubicBezTo>
                  <a:pt x="268" y="368"/>
                  <a:pt x="268" y="67"/>
                  <a:pt x="168" y="1"/>
                </a:cubicBezTo>
                <a:cubicBezTo>
                  <a:pt x="168" y="234"/>
                  <a:pt x="1" y="301"/>
                  <a:pt x="168" y="368"/>
                </a:cubicBezTo>
                <a:close/>
              </a:path>
            </a:pathLst>
          </a:custGeom>
          <a:solidFill>
            <a:srgbClr val="EAEE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34"/>
          <p:cNvSpPr/>
          <p:nvPr/>
        </p:nvSpPr>
        <p:spPr>
          <a:xfrm>
            <a:off x="8967913" y="3684886"/>
            <a:ext cx="13988" cy="17485"/>
          </a:xfrm>
          <a:custGeom>
            <a:rect b="b" l="l" r="r" t="t"/>
            <a:pathLst>
              <a:path extrusionOk="0" h="835" w="668">
                <a:moveTo>
                  <a:pt x="1" y="734"/>
                </a:moveTo>
                <a:cubicBezTo>
                  <a:pt x="668" y="834"/>
                  <a:pt x="67" y="0"/>
                  <a:pt x="1" y="734"/>
                </a:cubicBezTo>
                <a:close/>
              </a:path>
            </a:pathLst>
          </a:custGeom>
          <a:solidFill>
            <a:srgbClr val="EAEE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34"/>
          <p:cNvSpPr/>
          <p:nvPr/>
        </p:nvSpPr>
        <p:spPr>
          <a:xfrm>
            <a:off x="8969316" y="3100328"/>
            <a:ext cx="13297" cy="18888"/>
          </a:xfrm>
          <a:custGeom>
            <a:rect b="b" l="l" r="r" t="t"/>
            <a:pathLst>
              <a:path extrusionOk="0" h="902" w="635">
                <a:moveTo>
                  <a:pt x="267" y="534"/>
                </a:moveTo>
                <a:cubicBezTo>
                  <a:pt x="634" y="901"/>
                  <a:pt x="0" y="0"/>
                  <a:pt x="267" y="534"/>
                </a:cubicBezTo>
                <a:close/>
              </a:path>
            </a:pathLst>
          </a:custGeom>
          <a:solidFill>
            <a:srgbClr val="EAEE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34"/>
          <p:cNvSpPr/>
          <p:nvPr/>
        </p:nvSpPr>
        <p:spPr>
          <a:xfrm>
            <a:off x="8976288" y="3618537"/>
            <a:ext cx="3518" cy="7015"/>
          </a:xfrm>
          <a:custGeom>
            <a:rect b="b" l="l" r="r" t="t"/>
            <a:pathLst>
              <a:path extrusionOk="0" h="335" w="168">
                <a:moveTo>
                  <a:pt x="134" y="267"/>
                </a:moveTo>
                <a:cubicBezTo>
                  <a:pt x="168" y="234"/>
                  <a:pt x="101" y="1"/>
                  <a:pt x="1" y="101"/>
                </a:cubicBezTo>
                <a:cubicBezTo>
                  <a:pt x="1" y="167"/>
                  <a:pt x="101" y="334"/>
                  <a:pt x="134" y="267"/>
                </a:cubicBezTo>
                <a:close/>
              </a:path>
            </a:pathLst>
          </a:custGeom>
          <a:solidFill>
            <a:srgbClr val="EAEE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34"/>
          <p:cNvSpPr/>
          <p:nvPr/>
        </p:nvSpPr>
        <p:spPr>
          <a:xfrm>
            <a:off x="8981878" y="3216256"/>
            <a:ext cx="4209" cy="7015"/>
          </a:xfrm>
          <a:custGeom>
            <a:rect b="b" l="l" r="r" t="t"/>
            <a:pathLst>
              <a:path extrusionOk="0" h="335" w="201">
                <a:moveTo>
                  <a:pt x="201" y="334"/>
                </a:moveTo>
                <a:lnTo>
                  <a:pt x="201" y="1"/>
                </a:lnTo>
                <a:lnTo>
                  <a:pt x="1" y="1"/>
                </a:lnTo>
                <a:lnTo>
                  <a:pt x="1" y="334"/>
                </a:lnTo>
                <a:close/>
              </a:path>
            </a:pathLst>
          </a:custGeom>
          <a:solidFill>
            <a:srgbClr val="EAEE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34"/>
          <p:cNvSpPr/>
          <p:nvPr/>
        </p:nvSpPr>
        <p:spPr>
          <a:xfrm>
            <a:off x="8983281" y="3208572"/>
            <a:ext cx="3518" cy="7015"/>
          </a:xfrm>
          <a:custGeom>
            <a:rect b="b" l="l" r="r" t="t"/>
            <a:pathLst>
              <a:path extrusionOk="0" h="335" w="168">
                <a:moveTo>
                  <a:pt x="134" y="234"/>
                </a:moveTo>
                <a:cubicBezTo>
                  <a:pt x="167" y="201"/>
                  <a:pt x="67" y="1"/>
                  <a:pt x="0" y="68"/>
                </a:cubicBezTo>
                <a:cubicBezTo>
                  <a:pt x="0" y="134"/>
                  <a:pt x="101" y="334"/>
                  <a:pt x="134" y="234"/>
                </a:cubicBezTo>
                <a:close/>
              </a:path>
            </a:pathLst>
          </a:custGeom>
          <a:solidFill>
            <a:srgbClr val="EAEE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9" name="Google Shape;1169;p43"/>
          <p:cNvGrpSpPr/>
          <p:nvPr/>
        </p:nvGrpSpPr>
        <p:grpSpPr>
          <a:xfrm>
            <a:off x="5086712" y="-296975"/>
            <a:ext cx="4073518" cy="5495758"/>
            <a:chOff x="5086712" y="-373175"/>
            <a:chExt cx="4073518" cy="5495758"/>
          </a:xfrm>
        </p:grpSpPr>
        <p:sp>
          <p:nvSpPr>
            <p:cNvPr id="1170" name="Google Shape;1170;p43"/>
            <p:cNvSpPr/>
            <p:nvPr/>
          </p:nvSpPr>
          <p:spPr>
            <a:xfrm flipH="1">
              <a:off x="8592477" y="875596"/>
              <a:ext cx="394008" cy="82860"/>
            </a:xfrm>
            <a:custGeom>
              <a:rect b="b" l="l" r="r" t="t"/>
              <a:pathLst>
                <a:path extrusionOk="0" h="2736" w="13010">
                  <a:moveTo>
                    <a:pt x="6505" y="0"/>
                  </a:moveTo>
                  <a:cubicBezTo>
                    <a:pt x="2903" y="0"/>
                    <a:pt x="1" y="634"/>
                    <a:pt x="1" y="1368"/>
                  </a:cubicBezTo>
                  <a:cubicBezTo>
                    <a:pt x="1" y="2135"/>
                    <a:pt x="2903" y="2736"/>
                    <a:pt x="6505" y="2736"/>
                  </a:cubicBezTo>
                  <a:cubicBezTo>
                    <a:pt x="10108" y="2736"/>
                    <a:pt x="13010" y="2135"/>
                    <a:pt x="13010" y="1368"/>
                  </a:cubicBezTo>
                  <a:cubicBezTo>
                    <a:pt x="13010" y="634"/>
                    <a:pt x="10108" y="0"/>
                    <a:pt x="65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3"/>
            <p:cNvSpPr/>
            <p:nvPr/>
          </p:nvSpPr>
          <p:spPr>
            <a:xfrm flipH="1">
              <a:off x="8417703" y="916996"/>
              <a:ext cx="742528" cy="4205587"/>
            </a:xfrm>
            <a:custGeom>
              <a:rect b="b" l="l" r="r" t="t"/>
              <a:pathLst>
                <a:path extrusionOk="0" h="138867" w="24518">
                  <a:moveTo>
                    <a:pt x="5738" y="1"/>
                  </a:moveTo>
                  <a:lnTo>
                    <a:pt x="0" y="138867"/>
                  </a:lnTo>
                  <a:lnTo>
                    <a:pt x="24518" y="138867"/>
                  </a:lnTo>
                  <a:lnTo>
                    <a:pt x="18747" y="1"/>
                  </a:lnTo>
                  <a:cubicBezTo>
                    <a:pt x="18747" y="568"/>
                    <a:pt x="17046" y="1068"/>
                    <a:pt x="14611" y="1302"/>
                  </a:cubicBezTo>
                  <a:cubicBezTo>
                    <a:pt x="13877" y="1335"/>
                    <a:pt x="13076" y="1369"/>
                    <a:pt x="12242" y="1369"/>
                  </a:cubicBezTo>
                  <a:cubicBezTo>
                    <a:pt x="11208" y="1369"/>
                    <a:pt x="10174" y="1302"/>
                    <a:pt x="9273" y="1202"/>
                  </a:cubicBezTo>
                  <a:cubicBezTo>
                    <a:pt x="7172" y="1002"/>
                    <a:pt x="5738" y="535"/>
                    <a:pt x="57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3"/>
            <p:cNvSpPr/>
            <p:nvPr/>
          </p:nvSpPr>
          <p:spPr>
            <a:xfrm flipH="1">
              <a:off x="6796304" y="-373175"/>
              <a:ext cx="2300297" cy="1312582"/>
            </a:xfrm>
            <a:custGeom>
              <a:rect b="b" l="l" r="r" t="t"/>
              <a:pathLst>
                <a:path extrusionOk="0" h="43341" w="75955">
                  <a:moveTo>
                    <a:pt x="67763" y="0"/>
                  </a:moveTo>
                  <a:cubicBezTo>
                    <a:pt x="66714" y="0"/>
                    <a:pt x="65653" y="319"/>
                    <a:pt x="64647" y="639"/>
                  </a:cubicBezTo>
                  <a:cubicBezTo>
                    <a:pt x="58809" y="2573"/>
                    <a:pt x="53172" y="5108"/>
                    <a:pt x="47868" y="8144"/>
                  </a:cubicBezTo>
                  <a:cubicBezTo>
                    <a:pt x="42831" y="11113"/>
                    <a:pt x="37694" y="14615"/>
                    <a:pt x="31823" y="14882"/>
                  </a:cubicBezTo>
                  <a:cubicBezTo>
                    <a:pt x="31630" y="14889"/>
                    <a:pt x="31437" y="14892"/>
                    <a:pt x="31243" y="14892"/>
                  </a:cubicBezTo>
                  <a:cubicBezTo>
                    <a:pt x="27307" y="14892"/>
                    <a:pt x="23298" y="13517"/>
                    <a:pt x="19443" y="13517"/>
                  </a:cubicBezTo>
                  <a:cubicBezTo>
                    <a:pt x="18053" y="13517"/>
                    <a:pt x="16684" y="13695"/>
                    <a:pt x="15345" y="14182"/>
                  </a:cubicBezTo>
                  <a:cubicBezTo>
                    <a:pt x="11075" y="15716"/>
                    <a:pt x="8473" y="19952"/>
                    <a:pt x="5138" y="23121"/>
                  </a:cubicBezTo>
                  <a:cubicBezTo>
                    <a:pt x="3870" y="24289"/>
                    <a:pt x="2536" y="25356"/>
                    <a:pt x="1535" y="26724"/>
                  </a:cubicBezTo>
                  <a:cubicBezTo>
                    <a:pt x="534" y="28092"/>
                    <a:pt x="1" y="29926"/>
                    <a:pt x="668" y="31527"/>
                  </a:cubicBezTo>
                  <a:cubicBezTo>
                    <a:pt x="1702" y="33962"/>
                    <a:pt x="4971" y="34529"/>
                    <a:pt x="6906" y="36397"/>
                  </a:cubicBezTo>
                  <a:cubicBezTo>
                    <a:pt x="8473" y="37932"/>
                    <a:pt x="8006" y="41901"/>
                    <a:pt x="9474" y="42902"/>
                  </a:cubicBezTo>
                  <a:cubicBezTo>
                    <a:pt x="9910" y="43209"/>
                    <a:pt x="10283" y="43340"/>
                    <a:pt x="10605" y="43340"/>
                  </a:cubicBezTo>
                  <a:cubicBezTo>
                    <a:pt x="12277" y="43340"/>
                    <a:pt x="12552" y="39789"/>
                    <a:pt x="12943" y="38866"/>
                  </a:cubicBezTo>
                  <a:cubicBezTo>
                    <a:pt x="13177" y="38199"/>
                    <a:pt x="14444" y="36864"/>
                    <a:pt x="15078" y="36464"/>
                  </a:cubicBezTo>
                  <a:cubicBezTo>
                    <a:pt x="17613" y="35030"/>
                    <a:pt x="20148" y="33495"/>
                    <a:pt x="22950" y="32628"/>
                  </a:cubicBezTo>
                  <a:cubicBezTo>
                    <a:pt x="26339" y="31535"/>
                    <a:pt x="29899" y="31388"/>
                    <a:pt x="33490" y="31388"/>
                  </a:cubicBezTo>
                  <a:cubicBezTo>
                    <a:pt x="34818" y="31388"/>
                    <a:pt x="36150" y="31408"/>
                    <a:pt x="37479" y="31408"/>
                  </a:cubicBezTo>
                  <a:cubicBezTo>
                    <a:pt x="38040" y="31408"/>
                    <a:pt x="38602" y="31404"/>
                    <a:pt x="39162" y="31394"/>
                  </a:cubicBezTo>
                  <a:cubicBezTo>
                    <a:pt x="49102" y="31227"/>
                    <a:pt x="59009" y="28825"/>
                    <a:pt x="67983" y="24556"/>
                  </a:cubicBezTo>
                  <a:cubicBezTo>
                    <a:pt x="71185" y="22988"/>
                    <a:pt x="74554" y="20886"/>
                    <a:pt x="75488" y="17451"/>
                  </a:cubicBezTo>
                  <a:cubicBezTo>
                    <a:pt x="75955" y="15749"/>
                    <a:pt x="75721" y="13948"/>
                    <a:pt x="75388" y="12247"/>
                  </a:cubicBezTo>
                  <a:cubicBezTo>
                    <a:pt x="74887" y="9745"/>
                    <a:pt x="74187" y="7277"/>
                    <a:pt x="73186" y="4908"/>
                  </a:cubicBezTo>
                  <a:cubicBezTo>
                    <a:pt x="72319" y="2873"/>
                    <a:pt x="71018" y="705"/>
                    <a:pt x="68883" y="138"/>
                  </a:cubicBezTo>
                  <a:cubicBezTo>
                    <a:pt x="68513" y="41"/>
                    <a:pt x="68139" y="0"/>
                    <a:pt x="67763" y="0"/>
                  </a:cubicBezTo>
                  <a:close/>
                </a:path>
              </a:pathLst>
            </a:custGeom>
            <a:solidFill>
              <a:srgbClr val="614444">
                <a:alpha val="63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3"/>
            <p:cNvSpPr/>
            <p:nvPr/>
          </p:nvSpPr>
          <p:spPr>
            <a:xfrm flipH="1">
              <a:off x="7708519" y="1791869"/>
              <a:ext cx="308150" cy="65688"/>
            </a:xfrm>
            <a:custGeom>
              <a:rect b="b" l="l" r="r" t="t"/>
              <a:pathLst>
                <a:path extrusionOk="0" h="2169" w="10175">
                  <a:moveTo>
                    <a:pt x="5104" y="0"/>
                  </a:moveTo>
                  <a:cubicBezTo>
                    <a:pt x="2302" y="0"/>
                    <a:pt x="0" y="501"/>
                    <a:pt x="0" y="1101"/>
                  </a:cubicBezTo>
                  <a:cubicBezTo>
                    <a:pt x="0" y="1668"/>
                    <a:pt x="2302" y="2168"/>
                    <a:pt x="5104" y="2168"/>
                  </a:cubicBezTo>
                  <a:cubicBezTo>
                    <a:pt x="7873" y="2168"/>
                    <a:pt x="10174" y="1668"/>
                    <a:pt x="10174" y="1101"/>
                  </a:cubicBezTo>
                  <a:cubicBezTo>
                    <a:pt x="10174" y="501"/>
                    <a:pt x="7873" y="0"/>
                    <a:pt x="51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3"/>
            <p:cNvSpPr/>
            <p:nvPr/>
          </p:nvSpPr>
          <p:spPr>
            <a:xfrm flipH="1">
              <a:off x="7572145" y="1826212"/>
              <a:ext cx="581926" cy="3296371"/>
            </a:xfrm>
            <a:custGeom>
              <a:rect b="b" l="l" r="r" t="t"/>
              <a:pathLst>
                <a:path extrusionOk="0" h="108845" w="19215">
                  <a:moveTo>
                    <a:pt x="4504" y="0"/>
                  </a:moveTo>
                  <a:lnTo>
                    <a:pt x="1" y="108845"/>
                  </a:lnTo>
                  <a:lnTo>
                    <a:pt x="19215" y="108845"/>
                  </a:lnTo>
                  <a:lnTo>
                    <a:pt x="14711" y="0"/>
                  </a:lnTo>
                  <a:cubicBezTo>
                    <a:pt x="14711" y="467"/>
                    <a:pt x="13344" y="834"/>
                    <a:pt x="11442" y="1001"/>
                  </a:cubicBezTo>
                  <a:cubicBezTo>
                    <a:pt x="10875" y="1034"/>
                    <a:pt x="10242" y="1101"/>
                    <a:pt x="9574" y="1101"/>
                  </a:cubicBezTo>
                  <a:cubicBezTo>
                    <a:pt x="8740" y="1101"/>
                    <a:pt x="7973" y="1034"/>
                    <a:pt x="7239" y="968"/>
                  </a:cubicBezTo>
                  <a:cubicBezTo>
                    <a:pt x="5638" y="801"/>
                    <a:pt x="4504" y="434"/>
                    <a:pt x="45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3"/>
            <p:cNvSpPr/>
            <p:nvPr/>
          </p:nvSpPr>
          <p:spPr>
            <a:xfrm flipH="1">
              <a:off x="5086712" y="101475"/>
              <a:ext cx="3398188" cy="1716312"/>
            </a:xfrm>
            <a:custGeom>
              <a:rect b="b" l="l" r="r" t="t"/>
              <a:pathLst>
                <a:path extrusionOk="0" h="56672" w="144804">
                  <a:moveTo>
                    <a:pt x="62339" y="1"/>
                  </a:moveTo>
                  <a:cubicBezTo>
                    <a:pt x="57472" y="1"/>
                    <a:pt x="52752" y="1067"/>
                    <a:pt x="48902" y="3946"/>
                  </a:cubicBezTo>
                  <a:cubicBezTo>
                    <a:pt x="45333" y="6614"/>
                    <a:pt x="42897" y="10584"/>
                    <a:pt x="39395" y="13319"/>
                  </a:cubicBezTo>
                  <a:cubicBezTo>
                    <a:pt x="34692" y="16955"/>
                    <a:pt x="28487" y="18189"/>
                    <a:pt x="22516" y="18356"/>
                  </a:cubicBezTo>
                  <a:cubicBezTo>
                    <a:pt x="22065" y="18363"/>
                    <a:pt x="21613" y="18366"/>
                    <a:pt x="21160" y="18366"/>
                  </a:cubicBezTo>
                  <a:cubicBezTo>
                    <a:pt x="20151" y="18366"/>
                    <a:pt x="19140" y="18353"/>
                    <a:pt x="18130" y="18353"/>
                  </a:cubicBezTo>
                  <a:cubicBezTo>
                    <a:pt x="15443" y="18353"/>
                    <a:pt x="12766" y="18442"/>
                    <a:pt x="10174" y="19090"/>
                  </a:cubicBezTo>
                  <a:cubicBezTo>
                    <a:pt x="6171" y="20091"/>
                    <a:pt x="2235" y="22793"/>
                    <a:pt x="1301" y="26795"/>
                  </a:cubicBezTo>
                  <a:cubicBezTo>
                    <a:pt x="0" y="32233"/>
                    <a:pt x="4637" y="37436"/>
                    <a:pt x="9707" y="39738"/>
                  </a:cubicBezTo>
                  <a:cubicBezTo>
                    <a:pt x="13043" y="41239"/>
                    <a:pt x="17146" y="42340"/>
                    <a:pt x="18480" y="45742"/>
                  </a:cubicBezTo>
                  <a:cubicBezTo>
                    <a:pt x="18914" y="46943"/>
                    <a:pt x="18980" y="48278"/>
                    <a:pt x="19681" y="49378"/>
                  </a:cubicBezTo>
                  <a:cubicBezTo>
                    <a:pt x="20648" y="50779"/>
                    <a:pt x="22450" y="51280"/>
                    <a:pt x="23884" y="52147"/>
                  </a:cubicBezTo>
                  <a:cubicBezTo>
                    <a:pt x="25352" y="53048"/>
                    <a:pt x="26552" y="55082"/>
                    <a:pt x="25485" y="56383"/>
                  </a:cubicBezTo>
                  <a:cubicBezTo>
                    <a:pt x="25854" y="56578"/>
                    <a:pt x="26268" y="56671"/>
                    <a:pt x="26682" y="56671"/>
                  </a:cubicBezTo>
                  <a:cubicBezTo>
                    <a:pt x="27543" y="56671"/>
                    <a:pt x="28404" y="56270"/>
                    <a:pt x="28854" y="55549"/>
                  </a:cubicBezTo>
                  <a:cubicBezTo>
                    <a:pt x="29388" y="54649"/>
                    <a:pt x="29154" y="53214"/>
                    <a:pt x="28754" y="52280"/>
                  </a:cubicBezTo>
                  <a:cubicBezTo>
                    <a:pt x="30729" y="51283"/>
                    <a:pt x="32834" y="50898"/>
                    <a:pt x="35023" y="50898"/>
                  </a:cubicBezTo>
                  <a:cubicBezTo>
                    <a:pt x="42458" y="50898"/>
                    <a:pt x="50873" y="55340"/>
                    <a:pt x="58522" y="55340"/>
                  </a:cubicBezTo>
                  <a:cubicBezTo>
                    <a:pt x="59996" y="55340"/>
                    <a:pt x="61441" y="55175"/>
                    <a:pt x="62845" y="54782"/>
                  </a:cubicBezTo>
                  <a:cubicBezTo>
                    <a:pt x="71051" y="52481"/>
                    <a:pt x="76221" y="44375"/>
                    <a:pt x="83760" y="40405"/>
                  </a:cubicBezTo>
                  <a:cubicBezTo>
                    <a:pt x="86994" y="38703"/>
                    <a:pt x="90638" y="37821"/>
                    <a:pt x="94282" y="37821"/>
                  </a:cubicBezTo>
                  <a:cubicBezTo>
                    <a:pt x="94923" y="37821"/>
                    <a:pt x="95564" y="37849"/>
                    <a:pt x="96202" y="37903"/>
                  </a:cubicBezTo>
                  <a:cubicBezTo>
                    <a:pt x="101339" y="38304"/>
                    <a:pt x="106143" y="40472"/>
                    <a:pt x="111113" y="41906"/>
                  </a:cubicBezTo>
                  <a:cubicBezTo>
                    <a:pt x="113587" y="42604"/>
                    <a:pt x="116219" y="43095"/>
                    <a:pt x="118794" y="43095"/>
                  </a:cubicBezTo>
                  <a:cubicBezTo>
                    <a:pt x="121391" y="43095"/>
                    <a:pt x="123929" y="42596"/>
                    <a:pt x="126190" y="41306"/>
                  </a:cubicBezTo>
                  <a:cubicBezTo>
                    <a:pt x="128559" y="39972"/>
                    <a:pt x="130393" y="37837"/>
                    <a:pt x="132195" y="35769"/>
                  </a:cubicBezTo>
                  <a:cubicBezTo>
                    <a:pt x="135464" y="31932"/>
                    <a:pt x="138766" y="28130"/>
                    <a:pt x="142068" y="24294"/>
                  </a:cubicBezTo>
                  <a:cubicBezTo>
                    <a:pt x="143403" y="22759"/>
                    <a:pt x="144804" y="20958"/>
                    <a:pt x="144637" y="18923"/>
                  </a:cubicBezTo>
                  <a:cubicBezTo>
                    <a:pt x="144470" y="17055"/>
                    <a:pt x="143069" y="15587"/>
                    <a:pt x="141601" y="14420"/>
                  </a:cubicBezTo>
                  <a:cubicBezTo>
                    <a:pt x="134779" y="8798"/>
                    <a:pt x="125953" y="5718"/>
                    <a:pt x="117162" y="5718"/>
                  </a:cubicBezTo>
                  <a:cubicBezTo>
                    <a:pt x="116669" y="5718"/>
                    <a:pt x="116176" y="5728"/>
                    <a:pt x="115683" y="5747"/>
                  </a:cubicBezTo>
                  <a:cubicBezTo>
                    <a:pt x="110041" y="5978"/>
                    <a:pt x="104530" y="7449"/>
                    <a:pt x="98924" y="7449"/>
                  </a:cubicBezTo>
                  <a:cubicBezTo>
                    <a:pt x="98862" y="7449"/>
                    <a:pt x="98800" y="7449"/>
                    <a:pt x="98737" y="7448"/>
                  </a:cubicBezTo>
                  <a:cubicBezTo>
                    <a:pt x="90131" y="7382"/>
                    <a:pt x="82025" y="3779"/>
                    <a:pt x="73719" y="1611"/>
                  </a:cubicBezTo>
                  <a:cubicBezTo>
                    <a:pt x="70068" y="657"/>
                    <a:pt x="66158" y="1"/>
                    <a:pt x="62339" y="1"/>
                  </a:cubicBezTo>
                  <a:close/>
                </a:path>
              </a:pathLst>
            </a:custGeom>
            <a:solidFill>
              <a:srgbClr val="E4BBA5">
                <a:alpha val="69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6" name="Google Shape;1176;p43"/>
          <p:cNvGrpSpPr/>
          <p:nvPr/>
        </p:nvGrpSpPr>
        <p:grpSpPr>
          <a:xfrm>
            <a:off x="6337175" y="2463575"/>
            <a:ext cx="1544604" cy="2801728"/>
            <a:chOff x="6337175" y="2463575"/>
            <a:chExt cx="1544604" cy="2801728"/>
          </a:xfrm>
        </p:grpSpPr>
        <p:sp>
          <p:nvSpPr>
            <p:cNvPr id="1177" name="Google Shape;1177;p43"/>
            <p:cNvSpPr/>
            <p:nvPr/>
          </p:nvSpPr>
          <p:spPr>
            <a:xfrm>
              <a:off x="6353226" y="2463575"/>
              <a:ext cx="1465205" cy="1820766"/>
            </a:xfrm>
            <a:custGeom>
              <a:rect b="b" l="l" r="r" t="t"/>
              <a:pathLst>
                <a:path extrusionOk="0" h="68066" w="54774">
                  <a:moveTo>
                    <a:pt x="19938" y="1"/>
                  </a:moveTo>
                  <a:cubicBezTo>
                    <a:pt x="15513" y="1"/>
                    <a:pt x="11365" y="1459"/>
                    <a:pt x="8874" y="3728"/>
                  </a:cubicBezTo>
                  <a:cubicBezTo>
                    <a:pt x="4638" y="7564"/>
                    <a:pt x="1969" y="13102"/>
                    <a:pt x="1635" y="18839"/>
                  </a:cubicBezTo>
                  <a:cubicBezTo>
                    <a:pt x="1168" y="26678"/>
                    <a:pt x="4838" y="34617"/>
                    <a:pt x="3137" y="42289"/>
                  </a:cubicBezTo>
                  <a:cubicBezTo>
                    <a:pt x="2770" y="44157"/>
                    <a:pt x="2069" y="45925"/>
                    <a:pt x="1469" y="47693"/>
                  </a:cubicBezTo>
                  <a:cubicBezTo>
                    <a:pt x="568" y="50695"/>
                    <a:pt x="1" y="53931"/>
                    <a:pt x="501" y="57033"/>
                  </a:cubicBezTo>
                  <a:cubicBezTo>
                    <a:pt x="1002" y="60169"/>
                    <a:pt x="2670" y="63171"/>
                    <a:pt x="5338" y="64839"/>
                  </a:cubicBezTo>
                  <a:cubicBezTo>
                    <a:pt x="7340" y="66094"/>
                    <a:pt x="9626" y="66469"/>
                    <a:pt x="12000" y="66469"/>
                  </a:cubicBezTo>
                  <a:cubicBezTo>
                    <a:pt x="14294" y="66469"/>
                    <a:pt x="16669" y="66119"/>
                    <a:pt x="18948" y="65873"/>
                  </a:cubicBezTo>
                  <a:cubicBezTo>
                    <a:pt x="21340" y="65601"/>
                    <a:pt x="23753" y="65467"/>
                    <a:pt x="26169" y="65467"/>
                  </a:cubicBezTo>
                  <a:cubicBezTo>
                    <a:pt x="31166" y="65467"/>
                    <a:pt x="36174" y="66039"/>
                    <a:pt x="41030" y="67140"/>
                  </a:cubicBezTo>
                  <a:cubicBezTo>
                    <a:pt x="42964" y="67580"/>
                    <a:pt x="45074" y="68066"/>
                    <a:pt x="47052" y="68066"/>
                  </a:cubicBezTo>
                  <a:cubicBezTo>
                    <a:pt x="48827" y="68066"/>
                    <a:pt x="50497" y="67674"/>
                    <a:pt x="51838" y="66507"/>
                  </a:cubicBezTo>
                  <a:cubicBezTo>
                    <a:pt x="54773" y="63971"/>
                    <a:pt x="54206" y="59301"/>
                    <a:pt x="53039" y="55599"/>
                  </a:cubicBezTo>
                  <a:cubicBezTo>
                    <a:pt x="51004" y="49127"/>
                    <a:pt x="47802" y="42790"/>
                    <a:pt x="48202" y="36018"/>
                  </a:cubicBezTo>
                  <a:cubicBezTo>
                    <a:pt x="48336" y="34417"/>
                    <a:pt x="48669" y="32749"/>
                    <a:pt x="48469" y="31115"/>
                  </a:cubicBezTo>
                  <a:cubicBezTo>
                    <a:pt x="48002" y="27112"/>
                    <a:pt x="44666" y="24143"/>
                    <a:pt x="42131" y="21007"/>
                  </a:cubicBezTo>
                  <a:cubicBezTo>
                    <a:pt x="40163" y="18606"/>
                    <a:pt x="38328" y="16004"/>
                    <a:pt x="37428" y="13068"/>
                  </a:cubicBezTo>
                  <a:cubicBezTo>
                    <a:pt x="34401" y="3540"/>
                    <a:pt x="26833" y="1"/>
                    <a:pt x="19938" y="1"/>
                  </a:cubicBezTo>
                  <a:close/>
                </a:path>
              </a:pathLst>
            </a:custGeom>
            <a:solidFill>
              <a:srgbClr val="2C1F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3"/>
            <p:cNvSpPr/>
            <p:nvPr/>
          </p:nvSpPr>
          <p:spPr>
            <a:xfrm>
              <a:off x="6949329" y="3145633"/>
              <a:ext cx="380144" cy="601982"/>
            </a:xfrm>
            <a:custGeom>
              <a:rect b="b" l="l" r="r" t="t"/>
              <a:pathLst>
                <a:path extrusionOk="0" h="22504" w="14211">
                  <a:moveTo>
                    <a:pt x="14211" y="22197"/>
                  </a:moveTo>
                  <a:lnTo>
                    <a:pt x="14211" y="22197"/>
                  </a:lnTo>
                  <a:cubicBezTo>
                    <a:pt x="14209" y="22197"/>
                    <a:pt x="14208" y="22197"/>
                    <a:pt x="14207" y="22198"/>
                  </a:cubicBezTo>
                  <a:lnTo>
                    <a:pt x="14207" y="22198"/>
                  </a:lnTo>
                  <a:cubicBezTo>
                    <a:pt x="14208" y="22197"/>
                    <a:pt x="14209" y="22197"/>
                    <a:pt x="14211" y="22197"/>
                  </a:cubicBezTo>
                  <a:close/>
                  <a:moveTo>
                    <a:pt x="10932" y="1"/>
                  </a:moveTo>
                  <a:cubicBezTo>
                    <a:pt x="10160" y="1"/>
                    <a:pt x="8786" y="2052"/>
                    <a:pt x="7739" y="2450"/>
                  </a:cubicBezTo>
                  <a:cubicBezTo>
                    <a:pt x="6372" y="2983"/>
                    <a:pt x="5204" y="3951"/>
                    <a:pt x="4070" y="4918"/>
                  </a:cubicBezTo>
                  <a:cubicBezTo>
                    <a:pt x="2903" y="5919"/>
                    <a:pt x="1635" y="7020"/>
                    <a:pt x="1402" y="8587"/>
                  </a:cubicBezTo>
                  <a:cubicBezTo>
                    <a:pt x="1301" y="9355"/>
                    <a:pt x="1502" y="10155"/>
                    <a:pt x="1635" y="10956"/>
                  </a:cubicBezTo>
                  <a:cubicBezTo>
                    <a:pt x="2169" y="14291"/>
                    <a:pt x="1668" y="17794"/>
                    <a:pt x="234" y="20863"/>
                  </a:cubicBezTo>
                  <a:cubicBezTo>
                    <a:pt x="134" y="21130"/>
                    <a:pt x="1" y="21363"/>
                    <a:pt x="134" y="21630"/>
                  </a:cubicBezTo>
                  <a:cubicBezTo>
                    <a:pt x="234" y="21864"/>
                    <a:pt x="568" y="21964"/>
                    <a:pt x="868" y="21997"/>
                  </a:cubicBezTo>
                  <a:cubicBezTo>
                    <a:pt x="3363" y="22335"/>
                    <a:pt x="5880" y="22504"/>
                    <a:pt x="8388" y="22504"/>
                  </a:cubicBezTo>
                  <a:cubicBezTo>
                    <a:pt x="10337" y="22504"/>
                    <a:pt x="12282" y="22402"/>
                    <a:pt x="14207" y="22198"/>
                  </a:cubicBezTo>
                  <a:lnTo>
                    <a:pt x="14207" y="22198"/>
                  </a:lnTo>
                  <a:cubicBezTo>
                    <a:pt x="14205" y="22198"/>
                    <a:pt x="14204" y="22198"/>
                    <a:pt x="14202" y="22198"/>
                  </a:cubicBezTo>
                  <a:cubicBezTo>
                    <a:pt x="13728" y="22198"/>
                    <a:pt x="12375" y="16590"/>
                    <a:pt x="12209" y="15993"/>
                  </a:cubicBezTo>
                  <a:cubicBezTo>
                    <a:pt x="11709" y="13891"/>
                    <a:pt x="11409" y="11756"/>
                    <a:pt x="11309" y="9588"/>
                  </a:cubicBezTo>
                  <a:cubicBezTo>
                    <a:pt x="11175" y="7353"/>
                    <a:pt x="11309" y="5152"/>
                    <a:pt x="11475" y="2950"/>
                  </a:cubicBezTo>
                  <a:cubicBezTo>
                    <a:pt x="11637" y="725"/>
                    <a:pt x="11391" y="1"/>
                    <a:pt x="109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3"/>
            <p:cNvSpPr/>
            <p:nvPr/>
          </p:nvSpPr>
          <p:spPr>
            <a:xfrm>
              <a:off x="6436236" y="3617183"/>
              <a:ext cx="1445543" cy="1648121"/>
            </a:xfrm>
            <a:custGeom>
              <a:rect b="b" l="l" r="r" t="t"/>
              <a:pathLst>
                <a:path extrusionOk="0" h="61612" w="54039">
                  <a:moveTo>
                    <a:pt x="20582" y="0"/>
                  </a:moveTo>
                  <a:cubicBezTo>
                    <a:pt x="19047" y="1535"/>
                    <a:pt x="16145" y="1334"/>
                    <a:pt x="10641" y="2602"/>
                  </a:cubicBezTo>
                  <a:cubicBezTo>
                    <a:pt x="1001" y="4870"/>
                    <a:pt x="134" y="19981"/>
                    <a:pt x="67" y="34291"/>
                  </a:cubicBezTo>
                  <a:cubicBezTo>
                    <a:pt x="0" y="48602"/>
                    <a:pt x="4804" y="44299"/>
                    <a:pt x="5704" y="46267"/>
                  </a:cubicBezTo>
                  <a:cubicBezTo>
                    <a:pt x="6638" y="48235"/>
                    <a:pt x="6505" y="59376"/>
                    <a:pt x="6505" y="59376"/>
                  </a:cubicBezTo>
                  <a:cubicBezTo>
                    <a:pt x="13140" y="61086"/>
                    <a:pt x="20633" y="61612"/>
                    <a:pt x="27337" y="61612"/>
                  </a:cubicBezTo>
                  <a:cubicBezTo>
                    <a:pt x="38022" y="61612"/>
                    <a:pt x="46700" y="60277"/>
                    <a:pt x="46700" y="60277"/>
                  </a:cubicBezTo>
                  <a:lnTo>
                    <a:pt x="47501" y="47668"/>
                  </a:lnTo>
                  <a:cubicBezTo>
                    <a:pt x="47501" y="47668"/>
                    <a:pt x="51937" y="37761"/>
                    <a:pt x="52971" y="27887"/>
                  </a:cubicBezTo>
                  <a:cubicBezTo>
                    <a:pt x="54039" y="18013"/>
                    <a:pt x="51270" y="7806"/>
                    <a:pt x="44265" y="5971"/>
                  </a:cubicBezTo>
                  <a:cubicBezTo>
                    <a:pt x="37260" y="4136"/>
                    <a:pt x="32023" y="667"/>
                    <a:pt x="32023" y="667"/>
                  </a:cubicBezTo>
                  <a:cubicBezTo>
                    <a:pt x="31180" y="1707"/>
                    <a:pt x="29610" y="2082"/>
                    <a:pt x="27896" y="2082"/>
                  </a:cubicBezTo>
                  <a:cubicBezTo>
                    <a:pt x="24658" y="2082"/>
                    <a:pt x="20909" y="742"/>
                    <a:pt x="205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3"/>
            <p:cNvSpPr/>
            <p:nvPr/>
          </p:nvSpPr>
          <p:spPr>
            <a:xfrm>
              <a:off x="6509401" y="2562208"/>
              <a:ext cx="852175" cy="938631"/>
            </a:xfrm>
            <a:custGeom>
              <a:rect b="b" l="l" r="r" t="t"/>
              <a:pathLst>
                <a:path extrusionOk="0" h="35089" w="31857">
                  <a:moveTo>
                    <a:pt x="15199" y="0"/>
                  </a:moveTo>
                  <a:cubicBezTo>
                    <a:pt x="14504" y="0"/>
                    <a:pt x="13696" y="134"/>
                    <a:pt x="12643" y="375"/>
                  </a:cubicBezTo>
                  <a:cubicBezTo>
                    <a:pt x="9807" y="975"/>
                    <a:pt x="6972" y="1976"/>
                    <a:pt x="4804" y="3944"/>
                  </a:cubicBezTo>
                  <a:cubicBezTo>
                    <a:pt x="834" y="7547"/>
                    <a:pt x="0" y="13484"/>
                    <a:pt x="734" y="18821"/>
                  </a:cubicBezTo>
                  <a:cubicBezTo>
                    <a:pt x="1335" y="23558"/>
                    <a:pt x="3003" y="28328"/>
                    <a:pt x="6505" y="31597"/>
                  </a:cubicBezTo>
                  <a:cubicBezTo>
                    <a:pt x="8812" y="33748"/>
                    <a:pt x="12017" y="35089"/>
                    <a:pt x="15142" y="35089"/>
                  </a:cubicBezTo>
                  <a:cubicBezTo>
                    <a:pt x="16718" y="35089"/>
                    <a:pt x="18273" y="34748"/>
                    <a:pt x="19681" y="33999"/>
                  </a:cubicBezTo>
                  <a:cubicBezTo>
                    <a:pt x="21082" y="33298"/>
                    <a:pt x="22250" y="32264"/>
                    <a:pt x="23317" y="31230"/>
                  </a:cubicBezTo>
                  <a:cubicBezTo>
                    <a:pt x="24518" y="30096"/>
                    <a:pt x="25752" y="28895"/>
                    <a:pt x="26586" y="27428"/>
                  </a:cubicBezTo>
                  <a:cubicBezTo>
                    <a:pt x="27253" y="26227"/>
                    <a:pt x="27687" y="24926"/>
                    <a:pt x="27954" y="23558"/>
                  </a:cubicBezTo>
                  <a:cubicBezTo>
                    <a:pt x="28087" y="22824"/>
                    <a:pt x="28187" y="22157"/>
                    <a:pt x="28287" y="21457"/>
                  </a:cubicBezTo>
                  <a:lnTo>
                    <a:pt x="28521" y="21590"/>
                  </a:lnTo>
                  <a:cubicBezTo>
                    <a:pt x="28742" y="21701"/>
                    <a:pt x="28986" y="21765"/>
                    <a:pt x="29196" y="21765"/>
                  </a:cubicBezTo>
                  <a:cubicBezTo>
                    <a:pt x="29239" y="21765"/>
                    <a:pt x="29281" y="21763"/>
                    <a:pt x="29321" y="21757"/>
                  </a:cubicBezTo>
                  <a:cubicBezTo>
                    <a:pt x="29989" y="21657"/>
                    <a:pt x="30456" y="21123"/>
                    <a:pt x="30756" y="20556"/>
                  </a:cubicBezTo>
                  <a:cubicBezTo>
                    <a:pt x="31656" y="18921"/>
                    <a:pt x="31857" y="16920"/>
                    <a:pt x="31289" y="15119"/>
                  </a:cubicBezTo>
                  <a:cubicBezTo>
                    <a:pt x="31189" y="14785"/>
                    <a:pt x="31023" y="14485"/>
                    <a:pt x="30789" y="14285"/>
                  </a:cubicBezTo>
                  <a:cubicBezTo>
                    <a:pt x="30578" y="14122"/>
                    <a:pt x="30312" y="14047"/>
                    <a:pt x="30044" y="14047"/>
                  </a:cubicBezTo>
                  <a:cubicBezTo>
                    <a:pt x="29761" y="14047"/>
                    <a:pt x="29477" y="14131"/>
                    <a:pt x="29255" y="14285"/>
                  </a:cubicBezTo>
                  <a:cubicBezTo>
                    <a:pt x="28788" y="14585"/>
                    <a:pt x="28354" y="15152"/>
                    <a:pt x="28020" y="15886"/>
                  </a:cubicBezTo>
                  <a:cubicBezTo>
                    <a:pt x="27987" y="15519"/>
                    <a:pt x="27920" y="15185"/>
                    <a:pt x="27820" y="14885"/>
                  </a:cubicBezTo>
                  <a:cubicBezTo>
                    <a:pt x="26586" y="9415"/>
                    <a:pt x="23484" y="5312"/>
                    <a:pt x="19181" y="1876"/>
                  </a:cubicBezTo>
                  <a:cubicBezTo>
                    <a:pt x="17569" y="555"/>
                    <a:pt x="16618" y="0"/>
                    <a:pt x="15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3"/>
            <p:cNvSpPr/>
            <p:nvPr/>
          </p:nvSpPr>
          <p:spPr>
            <a:xfrm>
              <a:off x="6861879" y="2848985"/>
              <a:ext cx="187410" cy="73054"/>
            </a:xfrm>
            <a:custGeom>
              <a:rect b="b" l="l" r="r" t="t"/>
              <a:pathLst>
                <a:path extrusionOk="0" h="2731" w="7006">
                  <a:moveTo>
                    <a:pt x="4450" y="1"/>
                  </a:moveTo>
                  <a:cubicBezTo>
                    <a:pt x="3988" y="1"/>
                    <a:pt x="3521" y="83"/>
                    <a:pt x="3069" y="196"/>
                  </a:cubicBezTo>
                  <a:cubicBezTo>
                    <a:pt x="2402" y="363"/>
                    <a:pt x="1768" y="696"/>
                    <a:pt x="1235" y="1096"/>
                  </a:cubicBezTo>
                  <a:cubicBezTo>
                    <a:pt x="668" y="1530"/>
                    <a:pt x="234" y="2064"/>
                    <a:pt x="1" y="2731"/>
                  </a:cubicBezTo>
                  <a:cubicBezTo>
                    <a:pt x="634" y="2431"/>
                    <a:pt x="1168" y="2197"/>
                    <a:pt x="1768" y="1930"/>
                  </a:cubicBezTo>
                  <a:cubicBezTo>
                    <a:pt x="2336" y="1730"/>
                    <a:pt x="2869" y="1530"/>
                    <a:pt x="3436" y="1397"/>
                  </a:cubicBezTo>
                  <a:cubicBezTo>
                    <a:pt x="3970" y="1230"/>
                    <a:pt x="4537" y="1096"/>
                    <a:pt x="5138" y="1030"/>
                  </a:cubicBezTo>
                  <a:cubicBezTo>
                    <a:pt x="5438" y="996"/>
                    <a:pt x="5771" y="996"/>
                    <a:pt x="6038" y="896"/>
                  </a:cubicBezTo>
                  <a:cubicBezTo>
                    <a:pt x="6338" y="863"/>
                    <a:pt x="6672" y="830"/>
                    <a:pt x="7006" y="729"/>
                  </a:cubicBezTo>
                  <a:cubicBezTo>
                    <a:pt x="6705" y="529"/>
                    <a:pt x="6438" y="396"/>
                    <a:pt x="6105" y="262"/>
                  </a:cubicBezTo>
                  <a:cubicBezTo>
                    <a:pt x="5771" y="196"/>
                    <a:pt x="5438" y="96"/>
                    <a:pt x="5104" y="62"/>
                  </a:cubicBezTo>
                  <a:cubicBezTo>
                    <a:pt x="4889" y="19"/>
                    <a:pt x="4670" y="1"/>
                    <a:pt x="4450" y="1"/>
                  </a:cubicBezTo>
                  <a:close/>
                </a:path>
              </a:pathLst>
            </a:custGeom>
            <a:solidFill>
              <a:srgbClr val="3A27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3"/>
            <p:cNvSpPr/>
            <p:nvPr/>
          </p:nvSpPr>
          <p:spPr>
            <a:xfrm>
              <a:off x="6564723" y="2943311"/>
              <a:ext cx="180268" cy="84931"/>
            </a:xfrm>
            <a:custGeom>
              <a:rect b="b" l="l" r="r" t="t"/>
              <a:pathLst>
                <a:path extrusionOk="0" h="3175" w="6739">
                  <a:moveTo>
                    <a:pt x="4566" y="0"/>
                  </a:moveTo>
                  <a:cubicBezTo>
                    <a:pt x="3967" y="0"/>
                    <a:pt x="3368" y="129"/>
                    <a:pt x="2769" y="339"/>
                  </a:cubicBezTo>
                  <a:cubicBezTo>
                    <a:pt x="2102" y="539"/>
                    <a:pt x="1535" y="939"/>
                    <a:pt x="1035" y="1406"/>
                  </a:cubicBezTo>
                  <a:cubicBezTo>
                    <a:pt x="534" y="1907"/>
                    <a:pt x="167" y="2507"/>
                    <a:pt x="1" y="3174"/>
                  </a:cubicBezTo>
                  <a:cubicBezTo>
                    <a:pt x="534" y="2807"/>
                    <a:pt x="1068" y="2507"/>
                    <a:pt x="1668" y="2240"/>
                  </a:cubicBezTo>
                  <a:cubicBezTo>
                    <a:pt x="2135" y="2007"/>
                    <a:pt x="2703" y="1740"/>
                    <a:pt x="3236" y="1540"/>
                  </a:cubicBezTo>
                  <a:cubicBezTo>
                    <a:pt x="3770" y="1340"/>
                    <a:pt x="4337" y="1140"/>
                    <a:pt x="4904" y="1006"/>
                  </a:cubicBezTo>
                  <a:cubicBezTo>
                    <a:pt x="5171" y="873"/>
                    <a:pt x="5505" y="839"/>
                    <a:pt x="5771" y="739"/>
                  </a:cubicBezTo>
                  <a:cubicBezTo>
                    <a:pt x="6105" y="673"/>
                    <a:pt x="6405" y="606"/>
                    <a:pt x="6739" y="506"/>
                  </a:cubicBezTo>
                  <a:cubicBezTo>
                    <a:pt x="6405" y="339"/>
                    <a:pt x="6105" y="206"/>
                    <a:pt x="5771" y="106"/>
                  </a:cubicBezTo>
                  <a:cubicBezTo>
                    <a:pt x="5438" y="72"/>
                    <a:pt x="5104" y="5"/>
                    <a:pt x="4771" y="5"/>
                  </a:cubicBezTo>
                  <a:cubicBezTo>
                    <a:pt x="4703" y="2"/>
                    <a:pt x="4634" y="0"/>
                    <a:pt x="4566" y="0"/>
                  </a:cubicBezTo>
                  <a:close/>
                </a:path>
              </a:pathLst>
            </a:custGeom>
            <a:solidFill>
              <a:srgbClr val="3A27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3"/>
            <p:cNvSpPr/>
            <p:nvPr/>
          </p:nvSpPr>
          <p:spPr>
            <a:xfrm>
              <a:off x="6896682" y="2943445"/>
              <a:ext cx="146376" cy="41516"/>
            </a:xfrm>
            <a:custGeom>
              <a:rect b="b" l="l" r="r" t="t"/>
              <a:pathLst>
                <a:path extrusionOk="0" h="1552" w="5472">
                  <a:moveTo>
                    <a:pt x="5471" y="0"/>
                  </a:moveTo>
                  <a:cubicBezTo>
                    <a:pt x="5004" y="167"/>
                    <a:pt x="4604" y="267"/>
                    <a:pt x="4137" y="401"/>
                  </a:cubicBezTo>
                  <a:cubicBezTo>
                    <a:pt x="3670" y="534"/>
                    <a:pt x="3269" y="568"/>
                    <a:pt x="2802" y="668"/>
                  </a:cubicBezTo>
                  <a:cubicBezTo>
                    <a:pt x="1868" y="834"/>
                    <a:pt x="968" y="901"/>
                    <a:pt x="0" y="1135"/>
                  </a:cubicBezTo>
                  <a:cubicBezTo>
                    <a:pt x="434" y="1368"/>
                    <a:pt x="934" y="1502"/>
                    <a:pt x="1401" y="1502"/>
                  </a:cubicBezTo>
                  <a:cubicBezTo>
                    <a:pt x="1668" y="1535"/>
                    <a:pt x="1927" y="1552"/>
                    <a:pt x="2181" y="1552"/>
                  </a:cubicBezTo>
                  <a:cubicBezTo>
                    <a:pt x="2436" y="1552"/>
                    <a:pt x="2686" y="1535"/>
                    <a:pt x="2936" y="1502"/>
                  </a:cubicBezTo>
                  <a:cubicBezTo>
                    <a:pt x="3370" y="1401"/>
                    <a:pt x="3870" y="1268"/>
                    <a:pt x="4337" y="1035"/>
                  </a:cubicBezTo>
                  <a:cubicBezTo>
                    <a:pt x="4804" y="768"/>
                    <a:pt x="5204" y="434"/>
                    <a:pt x="5471" y="0"/>
                  </a:cubicBezTo>
                  <a:close/>
                </a:path>
              </a:pathLst>
            </a:custGeom>
            <a:solidFill>
              <a:srgbClr val="3A27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3"/>
            <p:cNvSpPr/>
            <p:nvPr/>
          </p:nvSpPr>
          <p:spPr>
            <a:xfrm>
              <a:off x="6602202" y="3032688"/>
              <a:ext cx="142791" cy="49996"/>
            </a:xfrm>
            <a:custGeom>
              <a:rect b="b" l="l" r="r" t="t"/>
              <a:pathLst>
                <a:path extrusionOk="0" h="1869" w="5338">
                  <a:moveTo>
                    <a:pt x="5338" y="0"/>
                  </a:moveTo>
                  <a:lnTo>
                    <a:pt x="5338" y="0"/>
                  </a:lnTo>
                  <a:cubicBezTo>
                    <a:pt x="4871" y="200"/>
                    <a:pt x="4470" y="367"/>
                    <a:pt x="4037" y="534"/>
                  </a:cubicBezTo>
                  <a:cubicBezTo>
                    <a:pt x="3637" y="701"/>
                    <a:pt x="3170" y="801"/>
                    <a:pt x="2769" y="901"/>
                  </a:cubicBezTo>
                  <a:cubicBezTo>
                    <a:pt x="1835" y="1168"/>
                    <a:pt x="968" y="1334"/>
                    <a:pt x="1" y="1635"/>
                  </a:cubicBezTo>
                  <a:cubicBezTo>
                    <a:pt x="501" y="1802"/>
                    <a:pt x="1001" y="1868"/>
                    <a:pt x="1502" y="1868"/>
                  </a:cubicBezTo>
                  <a:cubicBezTo>
                    <a:pt x="1969" y="1868"/>
                    <a:pt x="2469" y="1835"/>
                    <a:pt x="2969" y="1701"/>
                  </a:cubicBezTo>
                  <a:cubicBezTo>
                    <a:pt x="3436" y="1568"/>
                    <a:pt x="3937" y="1401"/>
                    <a:pt x="4337" y="1134"/>
                  </a:cubicBezTo>
                  <a:cubicBezTo>
                    <a:pt x="4771" y="834"/>
                    <a:pt x="5138" y="467"/>
                    <a:pt x="5338" y="0"/>
                  </a:cubicBezTo>
                  <a:close/>
                </a:path>
              </a:pathLst>
            </a:custGeom>
            <a:solidFill>
              <a:srgbClr val="3A27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3"/>
            <p:cNvSpPr/>
            <p:nvPr/>
          </p:nvSpPr>
          <p:spPr>
            <a:xfrm>
              <a:off x="6757468" y="2954145"/>
              <a:ext cx="83915" cy="172243"/>
            </a:xfrm>
            <a:custGeom>
              <a:rect b="b" l="l" r="r" t="t"/>
              <a:pathLst>
                <a:path extrusionOk="0" h="6439" w="3137">
                  <a:moveTo>
                    <a:pt x="1" y="1"/>
                  </a:moveTo>
                  <a:lnTo>
                    <a:pt x="1" y="1"/>
                  </a:lnTo>
                  <a:cubicBezTo>
                    <a:pt x="401" y="468"/>
                    <a:pt x="735" y="935"/>
                    <a:pt x="1068" y="1468"/>
                  </a:cubicBezTo>
                  <a:cubicBezTo>
                    <a:pt x="1402" y="1969"/>
                    <a:pt x="1669" y="2469"/>
                    <a:pt x="1869" y="3003"/>
                  </a:cubicBezTo>
                  <a:cubicBezTo>
                    <a:pt x="2069" y="3537"/>
                    <a:pt x="2302" y="4104"/>
                    <a:pt x="2436" y="4671"/>
                  </a:cubicBezTo>
                  <a:lnTo>
                    <a:pt x="2703" y="5571"/>
                  </a:lnTo>
                  <a:cubicBezTo>
                    <a:pt x="2803" y="5838"/>
                    <a:pt x="2836" y="6139"/>
                    <a:pt x="2970" y="6439"/>
                  </a:cubicBezTo>
                  <a:cubicBezTo>
                    <a:pt x="3003" y="6139"/>
                    <a:pt x="3036" y="5838"/>
                    <a:pt x="3070" y="5505"/>
                  </a:cubicBezTo>
                  <a:cubicBezTo>
                    <a:pt x="3070" y="5171"/>
                    <a:pt x="3136" y="4904"/>
                    <a:pt x="3070" y="4571"/>
                  </a:cubicBezTo>
                  <a:cubicBezTo>
                    <a:pt x="3003" y="3870"/>
                    <a:pt x="2869" y="3270"/>
                    <a:pt x="2636" y="2669"/>
                  </a:cubicBezTo>
                  <a:cubicBezTo>
                    <a:pt x="2369" y="2102"/>
                    <a:pt x="2036" y="1502"/>
                    <a:pt x="1569" y="1068"/>
                  </a:cubicBezTo>
                  <a:cubicBezTo>
                    <a:pt x="1168" y="601"/>
                    <a:pt x="635" y="168"/>
                    <a:pt x="1" y="1"/>
                  </a:cubicBezTo>
                  <a:close/>
                </a:path>
              </a:pathLst>
            </a:custGeom>
            <a:solidFill>
              <a:srgbClr val="EDB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3"/>
            <p:cNvSpPr/>
            <p:nvPr/>
          </p:nvSpPr>
          <p:spPr>
            <a:xfrm>
              <a:off x="6535270" y="2944327"/>
              <a:ext cx="807583" cy="583097"/>
            </a:xfrm>
            <a:custGeom>
              <a:rect b="b" l="l" r="r" t="t"/>
              <a:pathLst>
                <a:path extrusionOk="0" h="21798" w="30190">
                  <a:moveTo>
                    <a:pt x="27520" y="1"/>
                  </a:moveTo>
                  <a:lnTo>
                    <a:pt x="27520" y="1"/>
                  </a:lnTo>
                  <a:cubicBezTo>
                    <a:pt x="24952" y="1835"/>
                    <a:pt x="22784" y="4170"/>
                    <a:pt x="19381" y="4671"/>
                  </a:cubicBezTo>
                  <a:cubicBezTo>
                    <a:pt x="18910" y="4746"/>
                    <a:pt x="18436" y="4782"/>
                    <a:pt x="17963" y="4782"/>
                  </a:cubicBezTo>
                  <a:cubicBezTo>
                    <a:pt x="16762" y="4782"/>
                    <a:pt x="15569" y="4553"/>
                    <a:pt x="14444" y="4170"/>
                  </a:cubicBezTo>
                  <a:cubicBezTo>
                    <a:pt x="13177" y="3780"/>
                    <a:pt x="11941" y="3169"/>
                    <a:pt x="10643" y="3169"/>
                  </a:cubicBezTo>
                  <a:cubicBezTo>
                    <a:pt x="10610" y="3169"/>
                    <a:pt x="10576" y="3169"/>
                    <a:pt x="10542" y="3170"/>
                  </a:cubicBezTo>
                  <a:cubicBezTo>
                    <a:pt x="9441" y="3170"/>
                    <a:pt x="8373" y="3670"/>
                    <a:pt x="7373" y="4137"/>
                  </a:cubicBezTo>
                  <a:cubicBezTo>
                    <a:pt x="5471" y="5038"/>
                    <a:pt x="3537" y="5938"/>
                    <a:pt x="1635" y="6806"/>
                  </a:cubicBezTo>
                  <a:cubicBezTo>
                    <a:pt x="1202" y="6973"/>
                    <a:pt x="801" y="7173"/>
                    <a:pt x="535" y="7506"/>
                  </a:cubicBezTo>
                  <a:cubicBezTo>
                    <a:pt x="301" y="7840"/>
                    <a:pt x="201" y="8307"/>
                    <a:pt x="168" y="8707"/>
                  </a:cubicBezTo>
                  <a:cubicBezTo>
                    <a:pt x="1" y="11342"/>
                    <a:pt x="1669" y="13711"/>
                    <a:pt x="3337" y="15812"/>
                  </a:cubicBezTo>
                  <a:cubicBezTo>
                    <a:pt x="5138" y="18114"/>
                    <a:pt x="7173" y="20449"/>
                    <a:pt x="10008" y="21349"/>
                  </a:cubicBezTo>
                  <a:cubicBezTo>
                    <a:pt x="10938" y="21662"/>
                    <a:pt x="11894" y="21798"/>
                    <a:pt x="12858" y="21798"/>
                  </a:cubicBezTo>
                  <a:cubicBezTo>
                    <a:pt x="15490" y="21798"/>
                    <a:pt x="18180" y="20787"/>
                    <a:pt x="20549" y="19615"/>
                  </a:cubicBezTo>
                  <a:cubicBezTo>
                    <a:pt x="21816" y="18981"/>
                    <a:pt x="23051" y="18314"/>
                    <a:pt x="24018" y="17313"/>
                  </a:cubicBezTo>
                  <a:cubicBezTo>
                    <a:pt x="25352" y="15979"/>
                    <a:pt x="26119" y="14211"/>
                    <a:pt x="26820" y="12510"/>
                  </a:cubicBezTo>
                  <a:cubicBezTo>
                    <a:pt x="26987" y="12110"/>
                    <a:pt x="27154" y="11676"/>
                    <a:pt x="27187" y="11276"/>
                  </a:cubicBezTo>
                  <a:cubicBezTo>
                    <a:pt x="27320" y="9508"/>
                    <a:pt x="25052" y="8207"/>
                    <a:pt x="25152" y="6439"/>
                  </a:cubicBezTo>
                  <a:cubicBezTo>
                    <a:pt x="25286" y="4170"/>
                    <a:pt x="30189" y="2269"/>
                    <a:pt x="275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3"/>
            <p:cNvSpPr/>
            <p:nvPr/>
          </p:nvSpPr>
          <p:spPr>
            <a:xfrm>
              <a:off x="6414808" y="2532086"/>
              <a:ext cx="942295" cy="545219"/>
            </a:xfrm>
            <a:custGeom>
              <a:rect b="b" l="l" r="r" t="t"/>
              <a:pathLst>
                <a:path extrusionOk="0" h="20382" w="35226">
                  <a:moveTo>
                    <a:pt x="21437" y="0"/>
                  </a:moveTo>
                  <a:cubicBezTo>
                    <a:pt x="17781" y="0"/>
                    <a:pt x="11505" y="1492"/>
                    <a:pt x="8507" y="3035"/>
                  </a:cubicBezTo>
                  <a:cubicBezTo>
                    <a:pt x="3036" y="5871"/>
                    <a:pt x="1" y="14910"/>
                    <a:pt x="2836" y="20381"/>
                  </a:cubicBezTo>
                  <a:cubicBezTo>
                    <a:pt x="2836" y="20381"/>
                    <a:pt x="9974" y="17212"/>
                    <a:pt x="12309" y="10374"/>
                  </a:cubicBezTo>
                  <a:cubicBezTo>
                    <a:pt x="12309" y="10759"/>
                    <a:pt x="13053" y="11069"/>
                    <a:pt x="14096" y="11069"/>
                  </a:cubicBezTo>
                  <a:cubicBezTo>
                    <a:pt x="15857" y="11069"/>
                    <a:pt x="18474" y="10184"/>
                    <a:pt x="19815" y="7272"/>
                  </a:cubicBezTo>
                  <a:cubicBezTo>
                    <a:pt x="23651" y="10039"/>
                    <a:pt x="28851" y="17430"/>
                    <a:pt x="31838" y="17430"/>
                  </a:cubicBezTo>
                  <a:cubicBezTo>
                    <a:pt x="32019" y="17430"/>
                    <a:pt x="32193" y="17403"/>
                    <a:pt x="32357" y="17346"/>
                  </a:cubicBezTo>
                  <a:cubicBezTo>
                    <a:pt x="35226" y="16278"/>
                    <a:pt x="26019" y="667"/>
                    <a:pt x="22850" y="100"/>
                  </a:cubicBezTo>
                  <a:cubicBezTo>
                    <a:pt x="22447" y="32"/>
                    <a:pt x="21970" y="0"/>
                    <a:pt x="21437" y="0"/>
                  </a:cubicBezTo>
                  <a:close/>
                </a:path>
              </a:pathLst>
            </a:custGeom>
            <a:solidFill>
              <a:srgbClr val="2C1F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3"/>
            <p:cNvSpPr/>
            <p:nvPr/>
          </p:nvSpPr>
          <p:spPr>
            <a:xfrm>
              <a:off x="6977873" y="3860408"/>
              <a:ext cx="432548" cy="335900"/>
            </a:xfrm>
            <a:custGeom>
              <a:rect b="b" l="l" r="r" t="t"/>
              <a:pathLst>
                <a:path extrusionOk="0" h="12557" w="16170">
                  <a:moveTo>
                    <a:pt x="9189" y="0"/>
                  </a:moveTo>
                  <a:cubicBezTo>
                    <a:pt x="8260" y="0"/>
                    <a:pt x="7378" y="77"/>
                    <a:pt x="6672" y="115"/>
                  </a:cubicBezTo>
                  <a:cubicBezTo>
                    <a:pt x="4171" y="248"/>
                    <a:pt x="1" y="7587"/>
                    <a:pt x="1" y="7587"/>
                  </a:cubicBezTo>
                  <a:lnTo>
                    <a:pt x="4938" y="12557"/>
                  </a:lnTo>
                  <a:cubicBezTo>
                    <a:pt x="5521" y="11586"/>
                    <a:pt x="6881" y="10791"/>
                    <a:pt x="8917" y="10791"/>
                  </a:cubicBezTo>
                  <a:cubicBezTo>
                    <a:pt x="9678" y="10791"/>
                    <a:pt x="10532" y="10902"/>
                    <a:pt x="11476" y="11156"/>
                  </a:cubicBezTo>
                  <a:cubicBezTo>
                    <a:pt x="11777" y="11243"/>
                    <a:pt x="12063" y="11284"/>
                    <a:pt x="12332" y="11284"/>
                  </a:cubicBezTo>
                  <a:cubicBezTo>
                    <a:pt x="15157" y="11284"/>
                    <a:pt x="16169" y="6750"/>
                    <a:pt x="15012" y="3217"/>
                  </a:cubicBezTo>
                  <a:cubicBezTo>
                    <a:pt x="14130" y="477"/>
                    <a:pt x="11513" y="0"/>
                    <a:pt x="91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3"/>
            <p:cNvSpPr/>
            <p:nvPr/>
          </p:nvSpPr>
          <p:spPr>
            <a:xfrm>
              <a:off x="6337175" y="3959843"/>
              <a:ext cx="787921" cy="875875"/>
            </a:xfrm>
            <a:custGeom>
              <a:rect b="b" l="l" r="r" t="t"/>
              <a:pathLst>
                <a:path extrusionOk="0" h="32743" w="29455">
                  <a:moveTo>
                    <a:pt x="25585" y="0"/>
                  </a:moveTo>
                  <a:cubicBezTo>
                    <a:pt x="25585" y="0"/>
                    <a:pt x="4771" y="19614"/>
                    <a:pt x="3770" y="21516"/>
                  </a:cubicBezTo>
                  <a:cubicBezTo>
                    <a:pt x="2769" y="23384"/>
                    <a:pt x="1" y="31923"/>
                    <a:pt x="9541" y="32724"/>
                  </a:cubicBezTo>
                  <a:cubicBezTo>
                    <a:pt x="9689" y="32736"/>
                    <a:pt x="9838" y="32742"/>
                    <a:pt x="9987" y="32742"/>
                  </a:cubicBezTo>
                  <a:cubicBezTo>
                    <a:pt x="19402" y="32742"/>
                    <a:pt x="29455" y="8240"/>
                    <a:pt x="29455" y="8240"/>
                  </a:cubicBezTo>
                  <a:lnTo>
                    <a:pt x="255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3"/>
            <p:cNvSpPr/>
            <p:nvPr/>
          </p:nvSpPr>
          <p:spPr>
            <a:xfrm>
              <a:off x="6633448" y="3243116"/>
              <a:ext cx="427438" cy="392797"/>
            </a:xfrm>
            <a:custGeom>
              <a:rect b="b" l="l" r="r" t="t"/>
              <a:pathLst>
                <a:path extrusionOk="0" h="14684" w="15979">
                  <a:moveTo>
                    <a:pt x="7759" y="1"/>
                  </a:moveTo>
                  <a:cubicBezTo>
                    <a:pt x="6918" y="1"/>
                    <a:pt x="6058" y="250"/>
                    <a:pt x="5204" y="874"/>
                  </a:cubicBezTo>
                  <a:cubicBezTo>
                    <a:pt x="1868" y="3342"/>
                    <a:pt x="0" y="8379"/>
                    <a:pt x="3436" y="9647"/>
                  </a:cubicBezTo>
                  <a:cubicBezTo>
                    <a:pt x="6872" y="10881"/>
                    <a:pt x="8173" y="13049"/>
                    <a:pt x="8039" y="14684"/>
                  </a:cubicBezTo>
                  <a:lnTo>
                    <a:pt x="15111" y="13383"/>
                  </a:lnTo>
                  <a:cubicBezTo>
                    <a:pt x="15111" y="13383"/>
                    <a:pt x="15978" y="4810"/>
                    <a:pt x="13977" y="3276"/>
                  </a:cubicBezTo>
                  <a:cubicBezTo>
                    <a:pt x="12488" y="2109"/>
                    <a:pt x="10205" y="1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3"/>
            <p:cNvSpPr/>
            <p:nvPr/>
          </p:nvSpPr>
          <p:spPr>
            <a:xfrm>
              <a:off x="6815465" y="3585937"/>
              <a:ext cx="1041351" cy="1326292"/>
            </a:xfrm>
            <a:custGeom>
              <a:rect b="b" l="l" r="r" t="t"/>
              <a:pathLst>
                <a:path extrusionOk="0" h="49581" w="38929">
                  <a:moveTo>
                    <a:pt x="8574" y="1"/>
                  </a:moveTo>
                  <a:lnTo>
                    <a:pt x="1" y="1402"/>
                  </a:lnTo>
                  <a:cubicBezTo>
                    <a:pt x="1" y="1402"/>
                    <a:pt x="15309" y="49580"/>
                    <a:pt x="32208" y="49580"/>
                  </a:cubicBezTo>
                  <a:cubicBezTo>
                    <a:pt x="32502" y="49580"/>
                    <a:pt x="32796" y="49566"/>
                    <a:pt x="33091" y="49536"/>
                  </a:cubicBezTo>
                  <a:cubicBezTo>
                    <a:pt x="38929" y="48469"/>
                    <a:pt x="38862" y="41931"/>
                    <a:pt x="33859" y="34125"/>
                  </a:cubicBezTo>
                  <a:cubicBezTo>
                    <a:pt x="28822" y="26353"/>
                    <a:pt x="8574" y="1"/>
                    <a:pt x="85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2" name="Google Shape;1192;p43"/>
          <p:cNvSpPr txBox="1"/>
          <p:nvPr>
            <p:ph idx="1" type="body"/>
          </p:nvPr>
        </p:nvSpPr>
        <p:spPr>
          <a:xfrm>
            <a:off x="93875" y="1615100"/>
            <a:ext cx="5976600" cy="26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Endara, A. D. L. M. G. (2020, 10 octubre). Contaminación del agua y aire por agentes químicos | RECIMUNDO. recimundo.com. </a:t>
            </a:r>
            <a:r>
              <a:rPr lang="en-GB" sz="1000" u="sng">
                <a:solidFill>
                  <a:schemeClr val="hlink"/>
                </a:solidFill>
                <a:hlinkClick r:id="rId3"/>
              </a:rPr>
              <a:t>https://recimundo.com/index.php/es/article/view/883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Mapa de Promedio Movil en el Area Metropolitana de Monterrey. Dirección de Gestión integral de calidad del aire. </a:t>
            </a:r>
            <a:r>
              <a:rPr lang="en-GB" sz="1000" u="sng">
                <a:solidFill>
                  <a:schemeClr val="hlink"/>
                </a:solidFill>
                <a:hlinkClick r:id="rId4"/>
              </a:rPr>
              <a:t>http://aire.nl.gob.mx/map_calidad.html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dastec SRL. </a:t>
            </a:r>
            <a:r>
              <a:rPr lang="en-GB" sz="1000" u="sng">
                <a:solidFill>
                  <a:schemeClr val="hlink"/>
                </a:solidFill>
                <a:hlinkClick r:id="rId5"/>
              </a:rPr>
              <a:t>https://www.dastecsrl.com.ar/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Placas Arduino, Robótica, Electrónica, Raspberry Pi - BricoGeek.com. </a:t>
            </a:r>
            <a:r>
              <a:rPr lang="en-GB" sz="1000" u="sng">
                <a:solidFill>
                  <a:schemeClr val="hlink"/>
                </a:solidFill>
                <a:hlinkClick r:id="rId6"/>
              </a:rPr>
              <a:t>https://tienda.bricogeek.com/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Enciclopedia de los Municipios y delegaciones de México. </a:t>
            </a:r>
            <a:r>
              <a:rPr lang="en-GB" sz="1000" u="sng">
                <a:solidFill>
                  <a:schemeClr val="hlink"/>
                </a:solidFill>
                <a:hlinkClick r:id="rId7"/>
              </a:rPr>
              <a:t>https://www.inafed.gob.mx/work/enciclopedia/EMM19nuevoleon/index.html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Agua. Nuevo Leon. (n.d.). Bienvenidos a Cuéntame de México. </a:t>
            </a:r>
            <a:r>
              <a:rPr lang="en-GB" sz="1000" u="sng">
                <a:solidFill>
                  <a:schemeClr val="hlink"/>
                </a:solidFill>
                <a:hlinkClick r:id="rId8"/>
              </a:rPr>
              <a:t>https://cuentame.inegi.org.mx/monografias/informacion/nl/territorio/agua.aspx?tema=me&amp;e=19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colaboradores de Wikipedia. (2021b, abril 20). Internet de las cosas. Wikipedia, la enciclopedia libre. </a:t>
            </a:r>
            <a:r>
              <a:rPr lang="en-GB" sz="1000" u="sng">
                <a:solidFill>
                  <a:schemeClr val="hlink"/>
                </a:solidFill>
                <a:hlinkClick r:id="rId9"/>
              </a:rPr>
              <a:t>https://es.wikipedia.org/wiki/Internet_de_las_cosas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t/>
            </a:r>
            <a:endParaRPr sz="1000"/>
          </a:p>
        </p:txBody>
      </p:sp>
      <p:sp>
        <p:nvSpPr>
          <p:cNvPr id="1193" name="Google Shape;1193;p43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Bibliografía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35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¿Qué problema existe?</a:t>
            </a:r>
            <a:endParaRPr/>
          </a:p>
        </p:txBody>
      </p:sp>
      <p:sp>
        <p:nvSpPr>
          <p:cNvPr id="1051" name="Google Shape;1051;p35"/>
          <p:cNvSpPr txBox="1"/>
          <p:nvPr>
            <p:ph idx="1" type="body"/>
          </p:nvPr>
        </p:nvSpPr>
        <p:spPr>
          <a:xfrm>
            <a:off x="540000" y="1204800"/>
            <a:ext cx="7647900" cy="32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El uso de combustibles fósiles, </a:t>
            </a:r>
            <a:r>
              <a:rPr b="1" lang="en-GB" sz="1400"/>
              <a:t>los productos de desecho industriales</a:t>
            </a:r>
            <a:r>
              <a:rPr lang="en-GB" sz="1400"/>
              <a:t>, la minería y la agricultura contaminan </a:t>
            </a:r>
            <a:r>
              <a:rPr b="1" lang="en-GB" sz="1400"/>
              <a:t>el aire, el agua y el suelo</a:t>
            </a:r>
            <a:r>
              <a:rPr lang="en-GB" sz="1400"/>
              <a:t>. Los productos químicos contaminantes pueden tener implicaciones </a:t>
            </a:r>
            <a:r>
              <a:rPr i="1" lang="en-GB" sz="1400" u="sng"/>
              <a:t>considerables para la salud</a:t>
            </a:r>
            <a:r>
              <a:rPr lang="en-GB" sz="1400"/>
              <a:t>, </a:t>
            </a:r>
            <a:r>
              <a:rPr i="1" lang="en-GB" sz="1400" u="sng"/>
              <a:t>la seguridad humana</a:t>
            </a:r>
            <a:r>
              <a:rPr lang="en-GB" sz="1400"/>
              <a:t>, </a:t>
            </a:r>
            <a:r>
              <a:rPr i="1" lang="en-GB" sz="1400" u="sng"/>
              <a:t>el bienestar</a:t>
            </a:r>
            <a:r>
              <a:rPr lang="en-GB" sz="1400"/>
              <a:t> y </a:t>
            </a:r>
            <a:r>
              <a:rPr i="1" lang="en-GB" sz="1400" u="sng"/>
              <a:t>el valor de la naturaleza</a:t>
            </a:r>
            <a:r>
              <a:rPr lang="en-GB" sz="1400"/>
              <a:t>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Estos gases que expulsan las industrias provocan cambios climáticos al </a:t>
            </a:r>
            <a:r>
              <a:rPr b="1" lang="en-GB" sz="1400"/>
              <a:t>aumentar la temperatura</a:t>
            </a:r>
            <a:r>
              <a:rPr lang="en-GB" sz="1400"/>
              <a:t> de la tierra, atmósfera y océanos.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Los principales contaminantes del agua incluyen aguas residuales, productos derivados del petróleo (como bifenilos policlorados). Los productos químicos nocivos pueden llegar al agua desde</a:t>
            </a:r>
            <a:r>
              <a:rPr b="1" lang="en-GB" sz="1400"/>
              <a:t> la salida de las tuberías en las industrias</a:t>
            </a:r>
            <a:r>
              <a:rPr lang="en-GB" sz="1400"/>
              <a:t>; </a:t>
            </a:r>
            <a:r>
              <a:rPr b="1" lang="en-GB" sz="1400"/>
              <a:t>fugas de tuberías</a:t>
            </a:r>
            <a:r>
              <a:rPr lang="en-GB" sz="1400"/>
              <a:t> o </a:t>
            </a:r>
            <a:r>
              <a:rPr b="1" lang="en-GB" sz="1400"/>
              <a:t>tanques de almacenamiento</a:t>
            </a:r>
            <a:r>
              <a:rPr lang="en-GB" sz="1400"/>
              <a:t>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2" name="Google Shape;105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2825" y="3371050"/>
            <a:ext cx="1415276" cy="1415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3" name="Google Shape;105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0950" y="3371050"/>
            <a:ext cx="1415275" cy="141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36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Introducción:</a:t>
            </a:r>
            <a:endParaRPr/>
          </a:p>
        </p:txBody>
      </p:sp>
      <p:sp>
        <p:nvSpPr>
          <p:cNvPr id="1059" name="Google Shape;1059;p36"/>
          <p:cNvSpPr txBox="1"/>
          <p:nvPr>
            <p:ph idx="1" type="body"/>
          </p:nvPr>
        </p:nvSpPr>
        <p:spPr>
          <a:xfrm>
            <a:off x="540000" y="1204800"/>
            <a:ext cx="7647900" cy="32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Para resolver la problemática antes planteada podemos hacer </a:t>
            </a:r>
            <a:r>
              <a:rPr b="1" lang="en-GB" sz="1500"/>
              <a:t>uso de las “IOT”</a:t>
            </a:r>
            <a:r>
              <a:rPr lang="en-GB" sz="1500"/>
              <a:t>, este un concepto que se refiere a una i</a:t>
            </a:r>
            <a:r>
              <a:rPr b="1" lang="en-GB" sz="1500"/>
              <a:t>nterconexión digital de objetos cotidianos</a:t>
            </a:r>
            <a:r>
              <a:rPr lang="en-GB" sz="1500"/>
              <a:t> con internet.​ Es, en definitiva, la conexión de internet más con objetos que con personas.</a:t>
            </a:r>
            <a:endParaRPr sz="15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500"/>
              <a:t>Por lo que </a:t>
            </a:r>
            <a:r>
              <a:rPr b="1" lang="en-GB" sz="1500"/>
              <a:t>utilizamos</a:t>
            </a:r>
            <a:r>
              <a:rPr b="1" lang="en-GB" sz="1500"/>
              <a:t> las “IOT”</a:t>
            </a:r>
            <a:r>
              <a:rPr lang="en-GB" sz="1500"/>
              <a:t> de manera en que podamos </a:t>
            </a:r>
            <a:r>
              <a:rPr b="1" lang="en-GB" sz="1500"/>
              <a:t>frenar o disminuir la contaminación</a:t>
            </a:r>
            <a:r>
              <a:rPr lang="en-GB" sz="1500"/>
              <a:t> que provocan las empresas, ya sea por medio de tener una </a:t>
            </a:r>
            <a:r>
              <a:rPr b="1" lang="en-GB" sz="1500"/>
              <a:t>medición de los gases</a:t>
            </a:r>
            <a:r>
              <a:rPr lang="en-GB" sz="1500"/>
              <a:t> que emiten las industrias o tener la </a:t>
            </a:r>
            <a:r>
              <a:rPr b="1" lang="en-GB" sz="1500"/>
              <a:t>medición de la contaminación</a:t>
            </a:r>
            <a:r>
              <a:rPr lang="en-GB" sz="1500"/>
              <a:t> que provocan hacía el agua.</a:t>
            </a:r>
            <a:endParaRPr sz="1500"/>
          </a:p>
        </p:txBody>
      </p:sp>
      <p:pic>
        <p:nvPicPr>
          <p:cNvPr id="1060" name="Google Shape;106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5899" y="2900175"/>
            <a:ext cx="1722700" cy="172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1" name="Google Shape;106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0050" y="3052725"/>
            <a:ext cx="1523025" cy="152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37"/>
          <p:cNvSpPr txBox="1"/>
          <p:nvPr>
            <p:ph idx="3" type="subTitle"/>
          </p:nvPr>
        </p:nvSpPr>
        <p:spPr>
          <a:xfrm>
            <a:off x="1656000" y="2806950"/>
            <a:ext cx="55668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Mediante el uso de sensores se monitorea tanto la calidad del aire como del agua proveniente de las empresas, esto para controlar la contaminación que se produce y tomar acciones para reducirla.</a:t>
            </a:r>
            <a:endParaRPr/>
          </a:p>
        </p:txBody>
      </p:sp>
      <p:sp>
        <p:nvSpPr>
          <p:cNvPr id="1067" name="Google Shape;1067;p37"/>
          <p:cNvSpPr txBox="1"/>
          <p:nvPr>
            <p:ph idx="1" type="subTitle"/>
          </p:nvPr>
        </p:nvSpPr>
        <p:spPr>
          <a:xfrm>
            <a:off x="2047375" y="1688025"/>
            <a:ext cx="1695300" cy="4950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CALIDAD DEL AIRE</a:t>
            </a:r>
            <a:endParaRPr/>
          </a:p>
        </p:txBody>
      </p:sp>
      <p:sp>
        <p:nvSpPr>
          <p:cNvPr id="1068" name="Google Shape;1068;p37"/>
          <p:cNvSpPr txBox="1"/>
          <p:nvPr>
            <p:ph idx="2" type="subTitle"/>
          </p:nvPr>
        </p:nvSpPr>
        <p:spPr>
          <a:xfrm>
            <a:off x="5181425" y="1730175"/>
            <a:ext cx="1440300" cy="49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CALIDAD DEL AGUA</a:t>
            </a:r>
            <a:endParaRPr/>
          </a:p>
        </p:txBody>
      </p:sp>
      <p:sp>
        <p:nvSpPr>
          <p:cNvPr id="1069" name="Google Shape;1069;p37"/>
          <p:cNvSpPr/>
          <p:nvPr/>
        </p:nvSpPr>
        <p:spPr>
          <a:xfrm>
            <a:off x="6502876" y="2109036"/>
            <a:ext cx="720041" cy="357168"/>
          </a:xfrm>
          <a:custGeom>
            <a:rect b="b" l="l" r="r" t="t"/>
            <a:pathLst>
              <a:path extrusionOk="0" h="18781" w="37862">
                <a:moveTo>
                  <a:pt x="18914" y="0"/>
                </a:moveTo>
                <a:lnTo>
                  <a:pt x="1" y="6505"/>
                </a:lnTo>
                <a:lnTo>
                  <a:pt x="1" y="18780"/>
                </a:lnTo>
                <a:lnTo>
                  <a:pt x="37861" y="18780"/>
                </a:lnTo>
                <a:lnTo>
                  <a:pt x="37861" y="6505"/>
                </a:lnTo>
                <a:lnTo>
                  <a:pt x="189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37"/>
          <p:cNvSpPr/>
          <p:nvPr/>
        </p:nvSpPr>
        <p:spPr>
          <a:xfrm>
            <a:off x="1869167" y="2043691"/>
            <a:ext cx="518284" cy="422512"/>
          </a:xfrm>
          <a:custGeom>
            <a:rect b="b" l="l" r="r" t="t"/>
            <a:pathLst>
              <a:path extrusionOk="0" h="22217" w="27253">
                <a:moveTo>
                  <a:pt x="9007" y="1"/>
                </a:moveTo>
                <a:lnTo>
                  <a:pt x="9073" y="9074"/>
                </a:lnTo>
                <a:lnTo>
                  <a:pt x="0" y="1"/>
                </a:lnTo>
                <a:lnTo>
                  <a:pt x="0" y="1"/>
                </a:lnTo>
                <a:lnTo>
                  <a:pt x="234" y="22216"/>
                </a:lnTo>
                <a:lnTo>
                  <a:pt x="27253" y="22216"/>
                </a:lnTo>
                <a:lnTo>
                  <a:pt x="27253" y="9274"/>
                </a:lnTo>
                <a:lnTo>
                  <a:pt x="17980" y="1"/>
                </a:lnTo>
                <a:lnTo>
                  <a:pt x="18046" y="9040"/>
                </a:lnTo>
                <a:lnTo>
                  <a:pt x="90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071" name="Google Shape;1071;p37"/>
          <p:cNvCxnSpPr/>
          <p:nvPr/>
        </p:nvCxnSpPr>
        <p:spPr>
          <a:xfrm>
            <a:off x="1869167" y="2693346"/>
            <a:ext cx="18735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2" name="Google Shape;1072;p37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ENFOQUES DEL PROYECTO</a:t>
            </a:r>
            <a:endParaRPr/>
          </a:p>
        </p:txBody>
      </p:sp>
      <p:cxnSp>
        <p:nvCxnSpPr>
          <p:cNvPr id="1073" name="Google Shape;1073;p37"/>
          <p:cNvCxnSpPr/>
          <p:nvPr/>
        </p:nvCxnSpPr>
        <p:spPr>
          <a:xfrm>
            <a:off x="5319600" y="2693346"/>
            <a:ext cx="18735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1E1"/>
        </a:solidFill>
      </p:bgPr>
    </p:bg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38"/>
          <p:cNvSpPr txBox="1"/>
          <p:nvPr>
            <p:ph type="title"/>
          </p:nvPr>
        </p:nvSpPr>
        <p:spPr>
          <a:xfrm>
            <a:off x="145500" y="179025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PROPUESTA 1.</a:t>
            </a:r>
            <a:endParaRPr/>
          </a:p>
        </p:txBody>
      </p:sp>
      <p:sp>
        <p:nvSpPr>
          <p:cNvPr id="1079" name="Google Shape;1079;p38"/>
          <p:cNvSpPr/>
          <p:nvPr/>
        </p:nvSpPr>
        <p:spPr>
          <a:xfrm>
            <a:off x="1118950" y="4625530"/>
            <a:ext cx="520500" cy="9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38"/>
          <p:cNvSpPr/>
          <p:nvPr/>
        </p:nvSpPr>
        <p:spPr>
          <a:xfrm>
            <a:off x="2722438" y="4625530"/>
            <a:ext cx="520500" cy="9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1081" name="Google Shape;1081;p38"/>
          <p:cNvSpPr/>
          <p:nvPr/>
        </p:nvSpPr>
        <p:spPr>
          <a:xfrm>
            <a:off x="4325938" y="4625530"/>
            <a:ext cx="520500" cy="9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1082" name="Google Shape;1082;p38"/>
          <p:cNvSpPr txBox="1"/>
          <p:nvPr/>
        </p:nvSpPr>
        <p:spPr>
          <a:xfrm>
            <a:off x="145500" y="4715525"/>
            <a:ext cx="3957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083" name="Google Shape;1083;p38"/>
          <p:cNvSpPr txBox="1"/>
          <p:nvPr/>
        </p:nvSpPr>
        <p:spPr>
          <a:xfrm>
            <a:off x="489525" y="843825"/>
            <a:ext cx="29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084" name="Google Shape;108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5101" y="2210050"/>
            <a:ext cx="1251105" cy="1261035"/>
          </a:xfrm>
          <a:prstGeom prst="rect">
            <a:avLst/>
          </a:prstGeom>
          <a:noFill/>
          <a:ln>
            <a:noFill/>
          </a:ln>
        </p:spPr>
      </p:pic>
      <p:sp>
        <p:nvSpPr>
          <p:cNvPr id="1085" name="Google Shape;1085;p38"/>
          <p:cNvSpPr txBox="1"/>
          <p:nvPr/>
        </p:nvSpPr>
        <p:spPr>
          <a:xfrm>
            <a:off x="3718375" y="3630102"/>
            <a:ext cx="1963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MQ135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sensor de calidad de aire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6" name="Google Shape;1086;p38"/>
          <p:cNvSpPr txBox="1"/>
          <p:nvPr/>
        </p:nvSpPr>
        <p:spPr>
          <a:xfrm>
            <a:off x="450600" y="1101850"/>
            <a:ext cx="8186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atamaran"/>
                <a:ea typeface="Catamaran"/>
                <a:cs typeface="Catamaran"/>
                <a:sym typeface="Catamaran"/>
              </a:rPr>
              <a:t>Utilizando un sensor de calidad de aire (en este caso el MQ135), instalarlo en las cercanías de donde se expulsa los gases contaminantes y después establecer una conexión con un broker para poder observar los datos que nos genera. Por si comienzan a emitirse una gran cantidad de gases contaminantes tomar cartas en el asunto lo más rápido posible.</a:t>
            </a:r>
            <a:endParaRPr sz="1500"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1E1"/>
        </a:solidFill>
      </p:bgPr>
    </p:bg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39"/>
          <p:cNvSpPr txBox="1"/>
          <p:nvPr>
            <p:ph idx="2" type="title"/>
          </p:nvPr>
        </p:nvSpPr>
        <p:spPr>
          <a:xfrm>
            <a:off x="768603" y="1736503"/>
            <a:ext cx="1305600" cy="4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Barlow SemiBold"/>
                <a:ea typeface="Barlow SemiBold"/>
                <a:cs typeface="Barlow SemiBold"/>
                <a:sym typeface="Barlow SemiBold"/>
              </a:rPr>
              <a:t>Ubicación de empresas</a:t>
            </a:r>
            <a:endParaRPr sz="150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092" name="Google Shape;1092;p39"/>
          <p:cNvSpPr txBox="1"/>
          <p:nvPr>
            <p:ph idx="3" type="title"/>
          </p:nvPr>
        </p:nvSpPr>
        <p:spPr>
          <a:xfrm>
            <a:off x="2532700" y="1736500"/>
            <a:ext cx="1923000" cy="45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Barlow SemiBold"/>
                <a:ea typeface="Barlow SemiBold"/>
                <a:cs typeface="Barlow SemiBold"/>
                <a:sym typeface="Barlow SemiBold"/>
              </a:rPr>
              <a:t>Instalación de sensores </a:t>
            </a:r>
            <a:r>
              <a:rPr lang="en-GB" sz="1500">
                <a:latin typeface="Barlow SemiBold"/>
                <a:ea typeface="Barlow SemiBold"/>
                <a:cs typeface="Barlow SemiBold"/>
                <a:sym typeface="Barlow SemiBold"/>
              </a:rPr>
              <a:t>en las cercanías de donde se expulsan los gases </a:t>
            </a:r>
            <a:endParaRPr sz="140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093" name="Google Shape;1093;p39"/>
          <p:cNvSpPr txBox="1"/>
          <p:nvPr>
            <p:ph idx="4" type="title"/>
          </p:nvPr>
        </p:nvSpPr>
        <p:spPr>
          <a:xfrm>
            <a:off x="4980950" y="1736503"/>
            <a:ext cx="1065300" cy="4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Barlow SemiBold"/>
                <a:ea typeface="Barlow SemiBold"/>
                <a:cs typeface="Barlow SemiBold"/>
                <a:sym typeface="Barlow SemiBold"/>
              </a:rPr>
              <a:t>Conexión con MQTT</a:t>
            </a:r>
            <a:endParaRPr sz="160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094" name="Google Shape;1094;p39"/>
          <p:cNvSpPr txBox="1"/>
          <p:nvPr>
            <p:ph idx="5" type="title"/>
          </p:nvPr>
        </p:nvSpPr>
        <p:spPr>
          <a:xfrm>
            <a:off x="6771875" y="1736503"/>
            <a:ext cx="1065300" cy="4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Barlow SemiBold"/>
                <a:ea typeface="Barlow SemiBold"/>
                <a:cs typeface="Barlow SemiBold"/>
                <a:sym typeface="Barlow SemiBold"/>
              </a:rPr>
              <a:t>Monitoreo de datos</a:t>
            </a:r>
            <a:endParaRPr sz="150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cxnSp>
        <p:nvCxnSpPr>
          <p:cNvPr id="1095" name="Google Shape;1095;p39"/>
          <p:cNvCxnSpPr>
            <a:stCxn id="1092" idx="3"/>
          </p:cNvCxnSpPr>
          <p:nvPr/>
        </p:nvCxnSpPr>
        <p:spPr>
          <a:xfrm>
            <a:off x="4455700" y="1965700"/>
            <a:ext cx="5610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6" name="Google Shape;1096;p39"/>
          <p:cNvCxnSpPr/>
          <p:nvPr/>
        </p:nvCxnSpPr>
        <p:spPr>
          <a:xfrm>
            <a:off x="6157466" y="1965703"/>
            <a:ext cx="6339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7" name="Google Shape;1097;p39"/>
          <p:cNvSpPr/>
          <p:nvPr/>
        </p:nvSpPr>
        <p:spPr>
          <a:xfrm>
            <a:off x="1118950" y="4625530"/>
            <a:ext cx="520500" cy="9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39"/>
          <p:cNvSpPr/>
          <p:nvPr/>
        </p:nvSpPr>
        <p:spPr>
          <a:xfrm>
            <a:off x="3135713" y="4625530"/>
            <a:ext cx="520500" cy="9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1099" name="Google Shape;1099;p39"/>
          <p:cNvSpPr/>
          <p:nvPr/>
        </p:nvSpPr>
        <p:spPr>
          <a:xfrm>
            <a:off x="5152488" y="4625530"/>
            <a:ext cx="520500" cy="9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1100" name="Google Shape;1100;p39"/>
          <p:cNvSpPr/>
          <p:nvPr/>
        </p:nvSpPr>
        <p:spPr>
          <a:xfrm>
            <a:off x="982375" y="3092850"/>
            <a:ext cx="793648" cy="1252536"/>
          </a:xfrm>
          <a:custGeom>
            <a:rect b="b" l="l" r="r" t="t"/>
            <a:pathLst>
              <a:path extrusionOk="0" h="125599" w="49036">
                <a:moveTo>
                  <a:pt x="18314" y="0"/>
                </a:moveTo>
                <a:cubicBezTo>
                  <a:pt x="16921" y="0"/>
                  <a:pt x="15545" y="200"/>
                  <a:pt x="14244" y="701"/>
                </a:cubicBezTo>
                <a:cubicBezTo>
                  <a:pt x="10408" y="2202"/>
                  <a:pt x="8140" y="6138"/>
                  <a:pt x="6505" y="9907"/>
                </a:cubicBezTo>
                <a:cubicBezTo>
                  <a:pt x="1402" y="21716"/>
                  <a:pt x="1" y="36093"/>
                  <a:pt x="6972" y="46901"/>
                </a:cubicBezTo>
                <a:cubicBezTo>
                  <a:pt x="9641" y="51037"/>
                  <a:pt x="13510" y="54706"/>
                  <a:pt x="14077" y="59576"/>
                </a:cubicBezTo>
                <a:cubicBezTo>
                  <a:pt x="14644" y="64180"/>
                  <a:pt x="12143" y="68683"/>
                  <a:pt x="12676" y="73253"/>
                </a:cubicBezTo>
                <a:cubicBezTo>
                  <a:pt x="13410" y="79390"/>
                  <a:pt x="19348" y="83593"/>
                  <a:pt x="21382" y="89398"/>
                </a:cubicBezTo>
                <a:cubicBezTo>
                  <a:pt x="22216" y="91699"/>
                  <a:pt x="22383" y="94234"/>
                  <a:pt x="21916" y="96603"/>
                </a:cubicBezTo>
                <a:cubicBezTo>
                  <a:pt x="21182" y="100372"/>
                  <a:pt x="18914" y="103474"/>
                  <a:pt x="17913" y="107110"/>
                </a:cubicBezTo>
                <a:cubicBezTo>
                  <a:pt x="16312" y="112948"/>
                  <a:pt x="18180" y="118418"/>
                  <a:pt x="20749" y="123622"/>
                </a:cubicBezTo>
                <a:cubicBezTo>
                  <a:pt x="21082" y="124289"/>
                  <a:pt x="21483" y="124990"/>
                  <a:pt x="22083" y="125423"/>
                </a:cubicBezTo>
                <a:cubicBezTo>
                  <a:pt x="22221" y="125534"/>
                  <a:pt x="22405" y="125599"/>
                  <a:pt x="22559" y="125599"/>
                </a:cubicBezTo>
                <a:cubicBezTo>
                  <a:pt x="22591" y="125599"/>
                  <a:pt x="22621" y="125596"/>
                  <a:pt x="22650" y="125590"/>
                </a:cubicBezTo>
                <a:cubicBezTo>
                  <a:pt x="23017" y="125557"/>
                  <a:pt x="23217" y="125090"/>
                  <a:pt x="23317" y="124656"/>
                </a:cubicBezTo>
                <a:cubicBezTo>
                  <a:pt x="23484" y="123555"/>
                  <a:pt x="23084" y="122488"/>
                  <a:pt x="22984" y="121387"/>
                </a:cubicBezTo>
                <a:cubicBezTo>
                  <a:pt x="22850" y="120253"/>
                  <a:pt x="22884" y="119119"/>
                  <a:pt x="23050" y="117985"/>
                </a:cubicBezTo>
                <a:cubicBezTo>
                  <a:pt x="23717" y="113782"/>
                  <a:pt x="26653" y="110946"/>
                  <a:pt x="28654" y="107310"/>
                </a:cubicBezTo>
                <a:cubicBezTo>
                  <a:pt x="30989" y="103107"/>
                  <a:pt x="31723" y="98037"/>
                  <a:pt x="30656" y="93367"/>
                </a:cubicBezTo>
                <a:cubicBezTo>
                  <a:pt x="29555" y="88630"/>
                  <a:pt x="26753" y="84194"/>
                  <a:pt x="27220" y="79390"/>
                </a:cubicBezTo>
                <a:cubicBezTo>
                  <a:pt x="27654" y="75087"/>
                  <a:pt x="30589" y="71418"/>
                  <a:pt x="31356" y="67115"/>
                </a:cubicBezTo>
                <a:cubicBezTo>
                  <a:pt x="31890" y="64046"/>
                  <a:pt x="31189" y="60877"/>
                  <a:pt x="31323" y="57708"/>
                </a:cubicBezTo>
                <a:cubicBezTo>
                  <a:pt x="31523" y="51604"/>
                  <a:pt x="34759" y="46033"/>
                  <a:pt x="38561" y="41263"/>
                </a:cubicBezTo>
                <a:cubicBezTo>
                  <a:pt x="41697" y="37360"/>
                  <a:pt x="45366" y="33691"/>
                  <a:pt x="47101" y="29021"/>
                </a:cubicBezTo>
                <a:cubicBezTo>
                  <a:pt x="49036" y="24218"/>
                  <a:pt x="48502" y="18514"/>
                  <a:pt x="45533" y="14311"/>
                </a:cubicBezTo>
                <a:cubicBezTo>
                  <a:pt x="44265" y="12509"/>
                  <a:pt x="42664" y="11008"/>
                  <a:pt x="40996" y="9674"/>
                </a:cubicBezTo>
                <a:cubicBezTo>
                  <a:pt x="35593" y="5304"/>
                  <a:pt x="29255" y="1902"/>
                  <a:pt x="22483" y="501"/>
                </a:cubicBezTo>
                <a:cubicBezTo>
                  <a:pt x="21116" y="200"/>
                  <a:pt x="19706" y="0"/>
                  <a:pt x="18314" y="0"/>
                </a:cubicBezTo>
                <a:close/>
              </a:path>
            </a:pathLst>
          </a:custGeom>
          <a:solidFill>
            <a:srgbClr val="614444">
              <a:alpha val="78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39"/>
          <p:cNvSpPr/>
          <p:nvPr/>
        </p:nvSpPr>
        <p:spPr>
          <a:xfrm>
            <a:off x="3265475" y="3267750"/>
            <a:ext cx="585440" cy="1107486"/>
          </a:xfrm>
          <a:custGeom>
            <a:rect b="b" l="l" r="r" t="t"/>
            <a:pathLst>
              <a:path extrusionOk="0" h="110500" w="58676">
                <a:moveTo>
                  <a:pt x="38191" y="0"/>
                </a:moveTo>
                <a:cubicBezTo>
                  <a:pt x="37398" y="0"/>
                  <a:pt x="36608" y="47"/>
                  <a:pt x="35826" y="156"/>
                </a:cubicBezTo>
                <a:cubicBezTo>
                  <a:pt x="32724" y="557"/>
                  <a:pt x="29855" y="1924"/>
                  <a:pt x="27020" y="3259"/>
                </a:cubicBezTo>
                <a:cubicBezTo>
                  <a:pt x="24151" y="4660"/>
                  <a:pt x="21249" y="6061"/>
                  <a:pt x="18380" y="7528"/>
                </a:cubicBezTo>
                <a:cubicBezTo>
                  <a:pt x="16245" y="8596"/>
                  <a:pt x="14077" y="9763"/>
                  <a:pt x="12509" y="11565"/>
                </a:cubicBezTo>
                <a:cubicBezTo>
                  <a:pt x="9474" y="15034"/>
                  <a:pt x="9240" y="20037"/>
                  <a:pt x="9340" y="24607"/>
                </a:cubicBezTo>
                <a:cubicBezTo>
                  <a:pt x="9374" y="27543"/>
                  <a:pt x="9507" y="30545"/>
                  <a:pt x="10341" y="33347"/>
                </a:cubicBezTo>
                <a:cubicBezTo>
                  <a:pt x="11142" y="36082"/>
                  <a:pt x="12643" y="38617"/>
                  <a:pt x="13743" y="41286"/>
                </a:cubicBezTo>
                <a:cubicBezTo>
                  <a:pt x="17546" y="50126"/>
                  <a:pt x="17179" y="61133"/>
                  <a:pt x="11075" y="68572"/>
                </a:cubicBezTo>
                <a:cubicBezTo>
                  <a:pt x="8707" y="71441"/>
                  <a:pt x="5638" y="73709"/>
                  <a:pt x="3536" y="76778"/>
                </a:cubicBezTo>
                <a:cubicBezTo>
                  <a:pt x="634" y="81048"/>
                  <a:pt x="0" y="86718"/>
                  <a:pt x="1868" y="91488"/>
                </a:cubicBezTo>
                <a:cubicBezTo>
                  <a:pt x="2969" y="94290"/>
                  <a:pt x="4804" y="96659"/>
                  <a:pt x="6205" y="99294"/>
                </a:cubicBezTo>
                <a:cubicBezTo>
                  <a:pt x="7439" y="101496"/>
                  <a:pt x="8206" y="103797"/>
                  <a:pt x="8306" y="106266"/>
                </a:cubicBezTo>
                <a:cubicBezTo>
                  <a:pt x="8306" y="107066"/>
                  <a:pt x="7672" y="108234"/>
                  <a:pt x="7973" y="108968"/>
                </a:cubicBezTo>
                <a:cubicBezTo>
                  <a:pt x="8034" y="109152"/>
                  <a:pt x="9145" y="110499"/>
                  <a:pt x="9344" y="110499"/>
                </a:cubicBezTo>
                <a:cubicBezTo>
                  <a:pt x="9361" y="110499"/>
                  <a:pt x="9371" y="110490"/>
                  <a:pt x="9374" y="110469"/>
                </a:cubicBezTo>
                <a:cubicBezTo>
                  <a:pt x="10508" y="103397"/>
                  <a:pt x="12142" y="95458"/>
                  <a:pt x="18080" y="91455"/>
                </a:cubicBezTo>
                <a:cubicBezTo>
                  <a:pt x="20515" y="89821"/>
                  <a:pt x="23384" y="89053"/>
                  <a:pt x="26019" y="87786"/>
                </a:cubicBezTo>
                <a:cubicBezTo>
                  <a:pt x="32757" y="84550"/>
                  <a:pt x="37727" y="77912"/>
                  <a:pt x="38995" y="70573"/>
                </a:cubicBezTo>
                <a:cubicBezTo>
                  <a:pt x="39829" y="65603"/>
                  <a:pt x="39028" y="60533"/>
                  <a:pt x="39362" y="55463"/>
                </a:cubicBezTo>
                <a:cubicBezTo>
                  <a:pt x="40029" y="45456"/>
                  <a:pt x="45233" y="36182"/>
                  <a:pt x="52238" y="29044"/>
                </a:cubicBezTo>
                <a:cubicBezTo>
                  <a:pt x="54473" y="26775"/>
                  <a:pt x="57008" y="24541"/>
                  <a:pt x="57875" y="21438"/>
                </a:cubicBezTo>
                <a:cubicBezTo>
                  <a:pt x="58676" y="18603"/>
                  <a:pt x="57908" y="15567"/>
                  <a:pt x="57108" y="12732"/>
                </a:cubicBezTo>
                <a:cubicBezTo>
                  <a:pt x="56240" y="9563"/>
                  <a:pt x="55340" y="6261"/>
                  <a:pt x="52905" y="4059"/>
                </a:cubicBezTo>
                <a:cubicBezTo>
                  <a:pt x="50670" y="2024"/>
                  <a:pt x="47534" y="1257"/>
                  <a:pt x="44532" y="723"/>
                </a:cubicBezTo>
                <a:cubicBezTo>
                  <a:pt x="42446" y="335"/>
                  <a:pt x="40306" y="0"/>
                  <a:pt x="38191" y="0"/>
                </a:cubicBezTo>
                <a:close/>
              </a:path>
            </a:pathLst>
          </a:custGeom>
          <a:solidFill>
            <a:srgbClr val="614444">
              <a:alpha val="782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39"/>
          <p:cNvSpPr/>
          <p:nvPr/>
        </p:nvSpPr>
        <p:spPr>
          <a:xfrm>
            <a:off x="5282525" y="3534050"/>
            <a:ext cx="297910" cy="815724"/>
          </a:xfrm>
          <a:custGeom>
            <a:rect b="b" l="l" r="r" t="t"/>
            <a:pathLst>
              <a:path extrusionOk="0" h="138493" w="41564">
                <a:moveTo>
                  <a:pt x="31818" y="0"/>
                </a:moveTo>
                <a:cubicBezTo>
                  <a:pt x="31709" y="0"/>
                  <a:pt x="31599" y="2"/>
                  <a:pt x="31490" y="6"/>
                </a:cubicBezTo>
                <a:cubicBezTo>
                  <a:pt x="27954" y="140"/>
                  <a:pt x="24551" y="2508"/>
                  <a:pt x="23217" y="5777"/>
                </a:cubicBezTo>
                <a:cubicBezTo>
                  <a:pt x="22683" y="7111"/>
                  <a:pt x="22450" y="8512"/>
                  <a:pt x="22183" y="9980"/>
                </a:cubicBezTo>
                <a:cubicBezTo>
                  <a:pt x="20815" y="18119"/>
                  <a:pt x="18881" y="26125"/>
                  <a:pt x="16479" y="33997"/>
                </a:cubicBezTo>
                <a:cubicBezTo>
                  <a:pt x="16012" y="35532"/>
                  <a:pt x="15511" y="37066"/>
                  <a:pt x="14444" y="38300"/>
                </a:cubicBezTo>
                <a:cubicBezTo>
                  <a:pt x="13310" y="39535"/>
                  <a:pt x="11675" y="40202"/>
                  <a:pt x="10208" y="41102"/>
                </a:cubicBezTo>
                <a:cubicBezTo>
                  <a:pt x="8707" y="42070"/>
                  <a:pt x="7439" y="43337"/>
                  <a:pt x="6472" y="44805"/>
                </a:cubicBezTo>
                <a:cubicBezTo>
                  <a:pt x="6338" y="44872"/>
                  <a:pt x="6171" y="45005"/>
                  <a:pt x="6038" y="45072"/>
                </a:cubicBezTo>
                <a:cubicBezTo>
                  <a:pt x="3003" y="47374"/>
                  <a:pt x="768" y="50776"/>
                  <a:pt x="367" y="54579"/>
                </a:cubicBezTo>
                <a:cubicBezTo>
                  <a:pt x="0" y="58215"/>
                  <a:pt x="1268" y="61851"/>
                  <a:pt x="2969" y="65086"/>
                </a:cubicBezTo>
                <a:cubicBezTo>
                  <a:pt x="5137" y="69256"/>
                  <a:pt x="7372" y="73559"/>
                  <a:pt x="9174" y="77996"/>
                </a:cubicBezTo>
                <a:cubicBezTo>
                  <a:pt x="11008" y="82399"/>
                  <a:pt x="13043" y="87269"/>
                  <a:pt x="11942" y="92172"/>
                </a:cubicBezTo>
                <a:cubicBezTo>
                  <a:pt x="11175" y="95508"/>
                  <a:pt x="8940" y="98410"/>
                  <a:pt x="8640" y="101779"/>
                </a:cubicBezTo>
                <a:cubicBezTo>
                  <a:pt x="8273" y="106216"/>
                  <a:pt x="11275" y="110252"/>
                  <a:pt x="11475" y="114655"/>
                </a:cubicBezTo>
                <a:cubicBezTo>
                  <a:pt x="11609" y="117591"/>
                  <a:pt x="10508" y="120393"/>
                  <a:pt x="9674" y="123161"/>
                </a:cubicBezTo>
                <a:cubicBezTo>
                  <a:pt x="9040" y="125229"/>
                  <a:pt x="8673" y="127398"/>
                  <a:pt x="8973" y="129566"/>
                </a:cubicBezTo>
                <a:cubicBezTo>
                  <a:pt x="9307" y="132201"/>
                  <a:pt x="10775" y="134503"/>
                  <a:pt x="10808" y="137205"/>
                </a:cubicBezTo>
                <a:cubicBezTo>
                  <a:pt x="10808" y="137538"/>
                  <a:pt x="10808" y="137872"/>
                  <a:pt x="10975" y="138139"/>
                </a:cubicBezTo>
                <a:cubicBezTo>
                  <a:pt x="11091" y="138348"/>
                  <a:pt x="11322" y="138493"/>
                  <a:pt x="11541" y="138493"/>
                </a:cubicBezTo>
                <a:cubicBezTo>
                  <a:pt x="11636" y="138493"/>
                  <a:pt x="11728" y="138466"/>
                  <a:pt x="11809" y="138405"/>
                </a:cubicBezTo>
                <a:cubicBezTo>
                  <a:pt x="12009" y="138239"/>
                  <a:pt x="12042" y="137938"/>
                  <a:pt x="12042" y="137705"/>
                </a:cubicBezTo>
                <a:cubicBezTo>
                  <a:pt x="12042" y="136404"/>
                  <a:pt x="11775" y="134870"/>
                  <a:pt x="12109" y="133569"/>
                </a:cubicBezTo>
                <a:cubicBezTo>
                  <a:pt x="12142" y="133435"/>
                  <a:pt x="12176" y="133302"/>
                  <a:pt x="12276" y="133202"/>
                </a:cubicBezTo>
                <a:cubicBezTo>
                  <a:pt x="12421" y="133038"/>
                  <a:pt x="12574" y="132971"/>
                  <a:pt x="12725" y="132971"/>
                </a:cubicBezTo>
                <a:cubicBezTo>
                  <a:pt x="13096" y="132971"/>
                  <a:pt x="13454" y="133370"/>
                  <a:pt x="13643" y="133702"/>
                </a:cubicBezTo>
                <a:cubicBezTo>
                  <a:pt x="14010" y="134436"/>
                  <a:pt x="13543" y="135303"/>
                  <a:pt x="13443" y="136070"/>
                </a:cubicBezTo>
                <a:cubicBezTo>
                  <a:pt x="13310" y="136704"/>
                  <a:pt x="13277" y="137638"/>
                  <a:pt x="13810" y="138139"/>
                </a:cubicBezTo>
                <a:cubicBezTo>
                  <a:pt x="13907" y="138226"/>
                  <a:pt x="13997" y="138265"/>
                  <a:pt x="14080" y="138265"/>
                </a:cubicBezTo>
                <a:cubicBezTo>
                  <a:pt x="14629" y="138265"/>
                  <a:pt x="14895" y="136585"/>
                  <a:pt x="15011" y="136237"/>
                </a:cubicBezTo>
                <a:cubicBezTo>
                  <a:pt x="15345" y="135070"/>
                  <a:pt x="15712" y="133936"/>
                  <a:pt x="15812" y="132735"/>
                </a:cubicBezTo>
                <a:cubicBezTo>
                  <a:pt x="15845" y="131901"/>
                  <a:pt x="15945" y="131067"/>
                  <a:pt x="15978" y="130233"/>
                </a:cubicBezTo>
                <a:cubicBezTo>
                  <a:pt x="16012" y="129799"/>
                  <a:pt x="16012" y="129366"/>
                  <a:pt x="16045" y="128965"/>
                </a:cubicBezTo>
                <a:cubicBezTo>
                  <a:pt x="16145" y="128632"/>
                  <a:pt x="16312" y="128365"/>
                  <a:pt x="16379" y="128065"/>
                </a:cubicBezTo>
                <a:cubicBezTo>
                  <a:pt x="17146" y="126430"/>
                  <a:pt x="19014" y="125530"/>
                  <a:pt x="19781" y="123895"/>
                </a:cubicBezTo>
                <a:cubicBezTo>
                  <a:pt x="20715" y="121860"/>
                  <a:pt x="19648" y="119292"/>
                  <a:pt x="20515" y="117224"/>
                </a:cubicBezTo>
                <a:cubicBezTo>
                  <a:pt x="21482" y="114922"/>
                  <a:pt x="24518" y="113754"/>
                  <a:pt x="24952" y="111286"/>
                </a:cubicBezTo>
                <a:cubicBezTo>
                  <a:pt x="25152" y="110018"/>
                  <a:pt x="24551" y="108751"/>
                  <a:pt x="24318" y="107450"/>
                </a:cubicBezTo>
                <a:cubicBezTo>
                  <a:pt x="23884" y="105215"/>
                  <a:pt x="24685" y="102780"/>
                  <a:pt x="26353" y="101212"/>
                </a:cubicBezTo>
                <a:cubicBezTo>
                  <a:pt x="27353" y="100278"/>
                  <a:pt x="28621" y="99611"/>
                  <a:pt x="29521" y="98610"/>
                </a:cubicBezTo>
                <a:cubicBezTo>
                  <a:pt x="31690" y="96209"/>
                  <a:pt x="31289" y="92739"/>
                  <a:pt x="31223" y="89771"/>
                </a:cubicBezTo>
                <a:cubicBezTo>
                  <a:pt x="31156" y="81164"/>
                  <a:pt x="31823" y="72992"/>
                  <a:pt x="35226" y="64920"/>
                </a:cubicBezTo>
                <a:cubicBezTo>
                  <a:pt x="37727" y="59015"/>
                  <a:pt x="36627" y="52077"/>
                  <a:pt x="36460" y="45873"/>
                </a:cubicBezTo>
                <a:cubicBezTo>
                  <a:pt x="36293" y="39468"/>
                  <a:pt x="36960" y="32997"/>
                  <a:pt x="38361" y="26692"/>
                </a:cubicBezTo>
                <a:cubicBezTo>
                  <a:pt x="39362" y="22356"/>
                  <a:pt x="40696" y="18053"/>
                  <a:pt x="41230" y="13649"/>
                </a:cubicBezTo>
                <a:cubicBezTo>
                  <a:pt x="41563" y="10681"/>
                  <a:pt x="41497" y="7645"/>
                  <a:pt x="40196" y="5077"/>
                </a:cubicBezTo>
                <a:cubicBezTo>
                  <a:pt x="38612" y="2006"/>
                  <a:pt x="35243" y="0"/>
                  <a:pt x="31818" y="0"/>
                </a:cubicBezTo>
                <a:close/>
              </a:path>
            </a:pathLst>
          </a:custGeom>
          <a:solidFill>
            <a:srgbClr val="614444">
              <a:alpha val="782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39"/>
          <p:cNvSpPr/>
          <p:nvPr/>
        </p:nvSpPr>
        <p:spPr>
          <a:xfrm>
            <a:off x="1118955" y="4318025"/>
            <a:ext cx="520462" cy="350134"/>
          </a:xfrm>
          <a:custGeom>
            <a:rect b="b" l="l" r="r" t="t"/>
            <a:pathLst>
              <a:path extrusionOk="0" h="39363" w="46501">
                <a:moveTo>
                  <a:pt x="18013" y="1"/>
                </a:moveTo>
                <a:lnTo>
                  <a:pt x="18013" y="16146"/>
                </a:lnTo>
                <a:lnTo>
                  <a:pt x="15678" y="16146"/>
                </a:lnTo>
                <a:lnTo>
                  <a:pt x="15678" y="23585"/>
                </a:lnTo>
                <a:lnTo>
                  <a:pt x="1" y="23585"/>
                </a:lnTo>
                <a:lnTo>
                  <a:pt x="1" y="34926"/>
                </a:lnTo>
                <a:lnTo>
                  <a:pt x="46500" y="39362"/>
                </a:lnTo>
                <a:lnTo>
                  <a:pt x="46500" y="29656"/>
                </a:lnTo>
                <a:lnTo>
                  <a:pt x="31356" y="29656"/>
                </a:lnTo>
                <a:lnTo>
                  <a:pt x="31356" y="16146"/>
                </a:lnTo>
                <a:lnTo>
                  <a:pt x="21649" y="16146"/>
                </a:lnTo>
                <a:lnTo>
                  <a:pt x="21649" y="1"/>
                </a:lnTo>
                <a:close/>
              </a:path>
            </a:pathLst>
          </a:custGeom>
          <a:solidFill>
            <a:srgbClr val="E4BB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39"/>
          <p:cNvSpPr/>
          <p:nvPr/>
        </p:nvSpPr>
        <p:spPr>
          <a:xfrm>
            <a:off x="3135730" y="4318025"/>
            <a:ext cx="520462" cy="350134"/>
          </a:xfrm>
          <a:custGeom>
            <a:rect b="b" l="l" r="r" t="t"/>
            <a:pathLst>
              <a:path extrusionOk="0" h="39363" w="46501">
                <a:moveTo>
                  <a:pt x="18013" y="1"/>
                </a:moveTo>
                <a:lnTo>
                  <a:pt x="18013" y="16146"/>
                </a:lnTo>
                <a:lnTo>
                  <a:pt x="15678" y="16146"/>
                </a:lnTo>
                <a:lnTo>
                  <a:pt x="15678" y="23585"/>
                </a:lnTo>
                <a:lnTo>
                  <a:pt x="1" y="23585"/>
                </a:lnTo>
                <a:lnTo>
                  <a:pt x="1" y="34926"/>
                </a:lnTo>
                <a:lnTo>
                  <a:pt x="46500" y="39362"/>
                </a:lnTo>
                <a:lnTo>
                  <a:pt x="46500" y="29656"/>
                </a:lnTo>
                <a:lnTo>
                  <a:pt x="31356" y="29656"/>
                </a:lnTo>
                <a:lnTo>
                  <a:pt x="31356" y="16146"/>
                </a:lnTo>
                <a:lnTo>
                  <a:pt x="21649" y="16146"/>
                </a:lnTo>
                <a:lnTo>
                  <a:pt x="21649" y="1"/>
                </a:lnTo>
                <a:close/>
              </a:path>
            </a:pathLst>
          </a:custGeom>
          <a:solidFill>
            <a:srgbClr val="E4BB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39"/>
          <p:cNvSpPr/>
          <p:nvPr/>
        </p:nvSpPr>
        <p:spPr>
          <a:xfrm>
            <a:off x="5152505" y="4318025"/>
            <a:ext cx="520462" cy="350134"/>
          </a:xfrm>
          <a:custGeom>
            <a:rect b="b" l="l" r="r" t="t"/>
            <a:pathLst>
              <a:path extrusionOk="0" h="39363" w="46501">
                <a:moveTo>
                  <a:pt x="18013" y="1"/>
                </a:moveTo>
                <a:lnTo>
                  <a:pt x="18013" y="16146"/>
                </a:lnTo>
                <a:lnTo>
                  <a:pt x="15678" y="16146"/>
                </a:lnTo>
                <a:lnTo>
                  <a:pt x="15678" y="23585"/>
                </a:lnTo>
                <a:lnTo>
                  <a:pt x="1" y="23585"/>
                </a:lnTo>
                <a:lnTo>
                  <a:pt x="1" y="34926"/>
                </a:lnTo>
                <a:lnTo>
                  <a:pt x="46500" y="39362"/>
                </a:lnTo>
                <a:lnTo>
                  <a:pt x="46500" y="29656"/>
                </a:lnTo>
                <a:lnTo>
                  <a:pt x="31356" y="29656"/>
                </a:lnTo>
                <a:lnTo>
                  <a:pt x="31356" y="16146"/>
                </a:lnTo>
                <a:lnTo>
                  <a:pt x="21649" y="16146"/>
                </a:lnTo>
                <a:lnTo>
                  <a:pt x="21649" y="1"/>
                </a:lnTo>
                <a:close/>
              </a:path>
            </a:pathLst>
          </a:custGeom>
          <a:solidFill>
            <a:srgbClr val="E4BB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6" name="Google Shape;1106;p39"/>
          <p:cNvGrpSpPr/>
          <p:nvPr/>
        </p:nvGrpSpPr>
        <p:grpSpPr>
          <a:xfrm>
            <a:off x="7169275" y="3906350"/>
            <a:ext cx="520500" cy="808855"/>
            <a:chOff x="5965850" y="3906675"/>
            <a:chExt cx="520500" cy="808855"/>
          </a:xfrm>
        </p:grpSpPr>
        <p:sp>
          <p:nvSpPr>
            <p:cNvPr id="1107" name="Google Shape;1107;p39"/>
            <p:cNvSpPr/>
            <p:nvPr/>
          </p:nvSpPr>
          <p:spPr>
            <a:xfrm>
              <a:off x="5965850" y="4625530"/>
              <a:ext cx="520500" cy="9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 </a:t>
              </a:r>
              <a:endParaRPr/>
            </a:p>
          </p:txBody>
        </p:sp>
        <p:sp>
          <p:nvSpPr>
            <p:cNvPr id="1108" name="Google Shape;1108;p39"/>
            <p:cNvSpPr/>
            <p:nvPr/>
          </p:nvSpPr>
          <p:spPr>
            <a:xfrm>
              <a:off x="6165825" y="3906675"/>
              <a:ext cx="131600" cy="499164"/>
            </a:xfrm>
            <a:custGeom>
              <a:rect b="b" l="l" r="r" t="t"/>
              <a:pathLst>
                <a:path extrusionOk="0" h="94763" w="40997">
                  <a:moveTo>
                    <a:pt x="16063" y="1"/>
                  </a:moveTo>
                  <a:cubicBezTo>
                    <a:pt x="15189" y="1"/>
                    <a:pt x="14316" y="35"/>
                    <a:pt x="13443" y="106"/>
                  </a:cubicBezTo>
                  <a:cubicBezTo>
                    <a:pt x="11075" y="306"/>
                    <a:pt x="8640" y="806"/>
                    <a:pt x="6805" y="2307"/>
                  </a:cubicBezTo>
                  <a:cubicBezTo>
                    <a:pt x="5404" y="3508"/>
                    <a:pt x="4470" y="5476"/>
                    <a:pt x="4771" y="7278"/>
                  </a:cubicBezTo>
                  <a:cubicBezTo>
                    <a:pt x="4470" y="7978"/>
                    <a:pt x="4337" y="8812"/>
                    <a:pt x="4404" y="9613"/>
                  </a:cubicBezTo>
                  <a:cubicBezTo>
                    <a:pt x="4470" y="11381"/>
                    <a:pt x="5271" y="13048"/>
                    <a:pt x="5938" y="14716"/>
                  </a:cubicBezTo>
                  <a:cubicBezTo>
                    <a:pt x="6572" y="16284"/>
                    <a:pt x="7139" y="17885"/>
                    <a:pt x="7339" y="19553"/>
                  </a:cubicBezTo>
                  <a:cubicBezTo>
                    <a:pt x="7839" y="24390"/>
                    <a:pt x="5137" y="28660"/>
                    <a:pt x="4637" y="33330"/>
                  </a:cubicBezTo>
                  <a:cubicBezTo>
                    <a:pt x="4070" y="38333"/>
                    <a:pt x="6071" y="43470"/>
                    <a:pt x="7773" y="48040"/>
                  </a:cubicBezTo>
                  <a:cubicBezTo>
                    <a:pt x="9274" y="52076"/>
                    <a:pt x="10575" y="56513"/>
                    <a:pt x="9307" y="60582"/>
                  </a:cubicBezTo>
                  <a:cubicBezTo>
                    <a:pt x="7973" y="64986"/>
                    <a:pt x="4637" y="67888"/>
                    <a:pt x="5571" y="72758"/>
                  </a:cubicBezTo>
                  <a:cubicBezTo>
                    <a:pt x="5971" y="74926"/>
                    <a:pt x="6505" y="77228"/>
                    <a:pt x="5571" y="79363"/>
                  </a:cubicBezTo>
                  <a:cubicBezTo>
                    <a:pt x="4670" y="81264"/>
                    <a:pt x="2736" y="82398"/>
                    <a:pt x="1735" y="84233"/>
                  </a:cubicBezTo>
                  <a:cubicBezTo>
                    <a:pt x="0" y="87335"/>
                    <a:pt x="401" y="90771"/>
                    <a:pt x="1635" y="93940"/>
                  </a:cubicBezTo>
                  <a:cubicBezTo>
                    <a:pt x="1783" y="94325"/>
                    <a:pt x="2063" y="94762"/>
                    <a:pt x="2427" y="94762"/>
                  </a:cubicBezTo>
                  <a:cubicBezTo>
                    <a:pt x="2473" y="94762"/>
                    <a:pt x="2520" y="94755"/>
                    <a:pt x="2569" y="94740"/>
                  </a:cubicBezTo>
                  <a:cubicBezTo>
                    <a:pt x="2836" y="94673"/>
                    <a:pt x="2969" y="94273"/>
                    <a:pt x="3003" y="94006"/>
                  </a:cubicBezTo>
                  <a:cubicBezTo>
                    <a:pt x="3436" y="91938"/>
                    <a:pt x="3269" y="89703"/>
                    <a:pt x="4137" y="87769"/>
                  </a:cubicBezTo>
                  <a:cubicBezTo>
                    <a:pt x="4937" y="86034"/>
                    <a:pt x="6505" y="84700"/>
                    <a:pt x="7773" y="83265"/>
                  </a:cubicBezTo>
                  <a:cubicBezTo>
                    <a:pt x="9407" y="81397"/>
                    <a:pt x="10608" y="79162"/>
                    <a:pt x="11275" y="76761"/>
                  </a:cubicBezTo>
                  <a:cubicBezTo>
                    <a:pt x="12810" y="71357"/>
                    <a:pt x="12810" y="67020"/>
                    <a:pt x="17580" y="63318"/>
                  </a:cubicBezTo>
                  <a:cubicBezTo>
                    <a:pt x="19448" y="61850"/>
                    <a:pt x="21482" y="60582"/>
                    <a:pt x="23017" y="58781"/>
                  </a:cubicBezTo>
                  <a:cubicBezTo>
                    <a:pt x="25986" y="55445"/>
                    <a:pt x="25952" y="51209"/>
                    <a:pt x="26152" y="47039"/>
                  </a:cubicBezTo>
                  <a:cubicBezTo>
                    <a:pt x="26419" y="42636"/>
                    <a:pt x="27754" y="38767"/>
                    <a:pt x="30589" y="35398"/>
                  </a:cubicBezTo>
                  <a:cubicBezTo>
                    <a:pt x="33458" y="31995"/>
                    <a:pt x="37027" y="28993"/>
                    <a:pt x="38862" y="24857"/>
                  </a:cubicBezTo>
                  <a:cubicBezTo>
                    <a:pt x="40996" y="20053"/>
                    <a:pt x="40363" y="14449"/>
                    <a:pt x="37961" y="9846"/>
                  </a:cubicBezTo>
                  <a:cubicBezTo>
                    <a:pt x="37160" y="8312"/>
                    <a:pt x="36160" y="6877"/>
                    <a:pt x="34925" y="5710"/>
                  </a:cubicBezTo>
                  <a:cubicBezTo>
                    <a:pt x="33291" y="4275"/>
                    <a:pt x="31289" y="3308"/>
                    <a:pt x="29288" y="2507"/>
                  </a:cubicBezTo>
                  <a:cubicBezTo>
                    <a:pt x="25069" y="915"/>
                    <a:pt x="20569" y="1"/>
                    <a:pt x="16063" y="1"/>
                  </a:cubicBezTo>
                  <a:close/>
                </a:path>
              </a:pathLst>
            </a:custGeom>
            <a:solidFill>
              <a:srgbClr val="614444">
                <a:alpha val="782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9"/>
            <p:cNvSpPr/>
            <p:nvPr/>
          </p:nvSpPr>
          <p:spPr>
            <a:xfrm>
              <a:off x="5965880" y="4318025"/>
              <a:ext cx="520462" cy="350134"/>
            </a:xfrm>
            <a:custGeom>
              <a:rect b="b" l="l" r="r" t="t"/>
              <a:pathLst>
                <a:path extrusionOk="0" h="39363" w="46501">
                  <a:moveTo>
                    <a:pt x="18013" y="1"/>
                  </a:moveTo>
                  <a:lnTo>
                    <a:pt x="18013" y="16146"/>
                  </a:lnTo>
                  <a:lnTo>
                    <a:pt x="15678" y="16146"/>
                  </a:lnTo>
                  <a:lnTo>
                    <a:pt x="15678" y="23585"/>
                  </a:lnTo>
                  <a:lnTo>
                    <a:pt x="1" y="23585"/>
                  </a:lnTo>
                  <a:lnTo>
                    <a:pt x="1" y="34926"/>
                  </a:lnTo>
                  <a:lnTo>
                    <a:pt x="46500" y="39362"/>
                  </a:lnTo>
                  <a:lnTo>
                    <a:pt x="46500" y="29656"/>
                  </a:lnTo>
                  <a:lnTo>
                    <a:pt x="31356" y="29656"/>
                  </a:lnTo>
                  <a:lnTo>
                    <a:pt x="31356" y="16146"/>
                  </a:lnTo>
                  <a:lnTo>
                    <a:pt x="21649" y="16146"/>
                  </a:lnTo>
                  <a:lnTo>
                    <a:pt x="21649" y="1"/>
                  </a:lnTo>
                  <a:close/>
                </a:path>
              </a:pathLst>
            </a:custGeom>
            <a:solidFill>
              <a:srgbClr val="E4BB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0" name="Google Shape;1110;p39"/>
          <p:cNvSpPr txBox="1"/>
          <p:nvPr>
            <p:ph idx="1" type="subTitle"/>
          </p:nvPr>
        </p:nvSpPr>
        <p:spPr>
          <a:xfrm>
            <a:off x="2596700" y="2510175"/>
            <a:ext cx="192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Instalar sensores en área especificada</a:t>
            </a:r>
            <a:endParaRPr/>
          </a:p>
        </p:txBody>
      </p:sp>
      <p:sp>
        <p:nvSpPr>
          <p:cNvPr id="1111" name="Google Shape;1111;p39"/>
          <p:cNvSpPr txBox="1"/>
          <p:nvPr>
            <p:ph idx="7" type="subTitle"/>
          </p:nvPr>
        </p:nvSpPr>
        <p:spPr>
          <a:xfrm>
            <a:off x="4736900" y="2130378"/>
            <a:ext cx="1603500" cy="9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Establecer conexión con broker</a:t>
            </a:r>
            <a:endParaRPr/>
          </a:p>
        </p:txBody>
      </p:sp>
      <p:sp>
        <p:nvSpPr>
          <p:cNvPr id="1112" name="Google Shape;1112;p39"/>
          <p:cNvSpPr txBox="1"/>
          <p:nvPr>
            <p:ph idx="8" type="subTitle"/>
          </p:nvPr>
        </p:nvSpPr>
        <p:spPr>
          <a:xfrm>
            <a:off x="6492800" y="2130378"/>
            <a:ext cx="1603500" cy="9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Monitoreo y análisis de datos para tomar acciones</a:t>
            </a:r>
            <a:endParaRPr/>
          </a:p>
        </p:txBody>
      </p:sp>
      <p:sp>
        <p:nvSpPr>
          <p:cNvPr id="1113" name="Google Shape;1113;p39"/>
          <p:cNvSpPr txBox="1"/>
          <p:nvPr>
            <p:ph idx="13" type="subTitle"/>
          </p:nvPr>
        </p:nvSpPr>
        <p:spPr>
          <a:xfrm>
            <a:off x="563250" y="2130378"/>
            <a:ext cx="1603500" cy="9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Contactar con las empresas</a:t>
            </a:r>
            <a:endParaRPr/>
          </a:p>
        </p:txBody>
      </p:sp>
      <p:cxnSp>
        <p:nvCxnSpPr>
          <p:cNvPr id="1114" name="Google Shape;1114;p39"/>
          <p:cNvCxnSpPr>
            <a:endCxn id="1092" idx="1"/>
          </p:cNvCxnSpPr>
          <p:nvPr/>
        </p:nvCxnSpPr>
        <p:spPr>
          <a:xfrm>
            <a:off x="1975000" y="1965700"/>
            <a:ext cx="5577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5" name="Google Shape;1115;p39"/>
          <p:cNvSpPr txBox="1"/>
          <p:nvPr>
            <p:ph type="title"/>
          </p:nvPr>
        </p:nvSpPr>
        <p:spPr>
          <a:xfrm>
            <a:off x="145500" y="179025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PROPUESTA 1. </a:t>
            </a:r>
            <a:endParaRPr/>
          </a:p>
        </p:txBody>
      </p:sp>
      <p:sp>
        <p:nvSpPr>
          <p:cNvPr id="1116" name="Google Shape;1116;p39"/>
          <p:cNvSpPr txBox="1"/>
          <p:nvPr/>
        </p:nvSpPr>
        <p:spPr>
          <a:xfrm>
            <a:off x="489525" y="843825"/>
            <a:ext cx="29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Implementación</a:t>
            </a:r>
            <a:endParaRPr b="1">
              <a:solidFill>
                <a:schemeClr val="accent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1E1"/>
        </a:solidFill>
      </p:bgPr>
    </p:bg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40"/>
          <p:cNvSpPr txBox="1"/>
          <p:nvPr>
            <p:ph type="title"/>
          </p:nvPr>
        </p:nvSpPr>
        <p:spPr>
          <a:xfrm>
            <a:off x="145500" y="179025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PROPUESTA 2.</a:t>
            </a:r>
            <a:endParaRPr/>
          </a:p>
        </p:txBody>
      </p:sp>
      <p:sp>
        <p:nvSpPr>
          <p:cNvPr id="1122" name="Google Shape;1122;p40"/>
          <p:cNvSpPr/>
          <p:nvPr/>
        </p:nvSpPr>
        <p:spPr>
          <a:xfrm>
            <a:off x="1118950" y="4625530"/>
            <a:ext cx="520500" cy="9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40"/>
          <p:cNvSpPr/>
          <p:nvPr/>
        </p:nvSpPr>
        <p:spPr>
          <a:xfrm>
            <a:off x="2722438" y="4625530"/>
            <a:ext cx="520500" cy="9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1124" name="Google Shape;1124;p40"/>
          <p:cNvSpPr/>
          <p:nvPr/>
        </p:nvSpPr>
        <p:spPr>
          <a:xfrm>
            <a:off x="4325938" y="4625530"/>
            <a:ext cx="520500" cy="9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1125" name="Google Shape;112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8900" y="1299800"/>
            <a:ext cx="1376550" cy="13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6" name="Google Shape;1126;p40"/>
          <p:cNvSpPr txBox="1"/>
          <p:nvPr/>
        </p:nvSpPr>
        <p:spPr>
          <a:xfrm>
            <a:off x="145500" y="4715525"/>
            <a:ext cx="395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FUENTE: INEGI. Dirección General de Geografía y Medio Ambiente.</a:t>
            </a:r>
            <a:endParaRPr sz="1500"/>
          </a:p>
        </p:txBody>
      </p:sp>
      <p:sp>
        <p:nvSpPr>
          <p:cNvPr id="1127" name="Google Shape;1127;p40"/>
          <p:cNvSpPr txBox="1"/>
          <p:nvPr>
            <p:ph idx="13" type="subTitle"/>
          </p:nvPr>
        </p:nvSpPr>
        <p:spPr>
          <a:xfrm>
            <a:off x="334175" y="1636525"/>
            <a:ext cx="3497700" cy="21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El Cuchillo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José López Portillo (Cerro Prieto)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Rodrigo Gómez (La Boca)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Agualeguas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Sombreretillo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El Porvenir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Loma Larga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40"/>
          <p:cNvSpPr txBox="1"/>
          <p:nvPr/>
        </p:nvSpPr>
        <p:spPr>
          <a:xfrm>
            <a:off x="489525" y="843825"/>
            <a:ext cx="29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HIDROGRAFÍA EN NUEVO LEÓN</a:t>
            </a:r>
            <a:endParaRPr b="1">
              <a:solidFill>
                <a:schemeClr val="accent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29" name="Google Shape;1129;p40"/>
          <p:cNvSpPr txBox="1"/>
          <p:nvPr/>
        </p:nvSpPr>
        <p:spPr>
          <a:xfrm>
            <a:off x="4773425" y="2676350"/>
            <a:ext cx="206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tamaran"/>
                <a:ea typeface="Catamaran"/>
                <a:cs typeface="Catamaran"/>
                <a:sym typeface="Catamaran"/>
              </a:rPr>
              <a:t>Hach Surface Scatter 7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130" name="Google Shape;1130;p40"/>
          <p:cNvSpPr txBox="1"/>
          <p:nvPr/>
        </p:nvSpPr>
        <p:spPr>
          <a:xfrm>
            <a:off x="7284275" y="2676350"/>
            <a:ext cx="104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Hach U53</a:t>
            </a:r>
            <a:endParaRPr/>
          </a:p>
        </p:txBody>
      </p:sp>
      <p:pic>
        <p:nvPicPr>
          <p:cNvPr id="1131" name="Google Shape;113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8725" y="1299800"/>
            <a:ext cx="1376550" cy="13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2" name="Google Shape;113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1145" y="3224425"/>
            <a:ext cx="1045500" cy="104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1E1"/>
        </a:solidFill>
      </p:bgPr>
    </p:bg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41"/>
          <p:cNvSpPr txBox="1"/>
          <p:nvPr>
            <p:ph type="title"/>
          </p:nvPr>
        </p:nvSpPr>
        <p:spPr>
          <a:xfrm>
            <a:off x="145500" y="179025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PROPUESTA 2. </a:t>
            </a:r>
            <a:endParaRPr/>
          </a:p>
        </p:txBody>
      </p:sp>
      <p:sp>
        <p:nvSpPr>
          <p:cNvPr id="1138" name="Google Shape;1138;p41"/>
          <p:cNvSpPr txBox="1"/>
          <p:nvPr>
            <p:ph idx="2" type="title"/>
          </p:nvPr>
        </p:nvSpPr>
        <p:spPr>
          <a:xfrm>
            <a:off x="563250" y="1631000"/>
            <a:ext cx="1511100" cy="8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Barlow SemiBold"/>
                <a:ea typeface="Barlow SemiBold"/>
                <a:cs typeface="Barlow SemiBold"/>
                <a:sym typeface="Barlow SemiBold"/>
              </a:rPr>
              <a:t>Instalación de sensores en las represas</a:t>
            </a:r>
            <a:endParaRPr sz="150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39" name="Google Shape;1139;p41"/>
          <p:cNvSpPr txBox="1"/>
          <p:nvPr>
            <p:ph idx="3" type="title"/>
          </p:nvPr>
        </p:nvSpPr>
        <p:spPr>
          <a:xfrm>
            <a:off x="2406425" y="1665638"/>
            <a:ext cx="1065300" cy="81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Barlow SemiBold"/>
                <a:ea typeface="Barlow SemiBold"/>
                <a:cs typeface="Barlow SemiBold"/>
                <a:sym typeface="Barlow SemiBold"/>
              </a:rPr>
              <a:t>Conexión utilizando MQTT</a:t>
            </a:r>
            <a:endParaRPr sz="140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40" name="Google Shape;1140;p41"/>
          <p:cNvSpPr txBox="1"/>
          <p:nvPr>
            <p:ph idx="4" type="title"/>
          </p:nvPr>
        </p:nvSpPr>
        <p:spPr>
          <a:xfrm>
            <a:off x="3918925" y="1844288"/>
            <a:ext cx="1306200" cy="45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Barlow SemiBold"/>
                <a:ea typeface="Barlow SemiBold"/>
                <a:cs typeface="Barlow SemiBold"/>
                <a:sym typeface="Barlow SemiBold"/>
              </a:rPr>
              <a:t>Recolección de Datos</a:t>
            </a:r>
            <a:endParaRPr sz="150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41" name="Google Shape;1141;p41"/>
          <p:cNvSpPr txBox="1"/>
          <p:nvPr>
            <p:ph idx="5" type="title"/>
          </p:nvPr>
        </p:nvSpPr>
        <p:spPr>
          <a:xfrm>
            <a:off x="5755525" y="1728800"/>
            <a:ext cx="969600" cy="6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Barlow SemiBold"/>
                <a:ea typeface="Barlow SemiBold"/>
                <a:cs typeface="Barlow SemiBold"/>
                <a:sym typeface="Barlow SemiBold"/>
              </a:rPr>
              <a:t>Análisis de Datos</a:t>
            </a:r>
            <a:endParaRPr sz="150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cxnSp>
        <p:nvCxnSpPr>
          <p:cNvPr id="1142" name="Google Shape;1142;p41"/>
          <p:cNvCxnSpPr>
            <a:stCxn id="1138" idx="3"/>
            <a:endCxn id="1139" idx="1"/>
          </p:cNvCxnSpPr>
          <p:nvPr/>
        </p:nvCxnSpPr>
        <p:spPr>
          <a:xfrm>
            <a:off x="2074350" y="2073500"/>
            <a:ext cx="3321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3" name="Google Shape;1143;p41"/>
          <p:cNvSpPr/>
          <p:nvPr/>
        </p:nvSpPr>
        <p:spPr>
          <a:xfrm>
            <a:off x="1118950" y="4625530"/>
            <a:ext cx="520500" cy="9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41"/>
          <p:cNvSpPr/>
          <p:nvPr/>
        </p:nvSpPr>
        <p:spPr>
          <a:xfrm>
            <a:off x="2722438" y="4625530"/>
            <a:ext cx="520500" cy="9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1145" name="Google Shape;1145;p41"/>
          <p:cNvSpPr/>
          <p:nvPr/>
        </p:nvSpPr>
        <p:spPr>
          <a:xfrm>
            <a:off x="4325938" y="4625530"/>
            <a:ext cx="520500" cy="9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1146" name="Google Shape;1146;p41"/>
          <p:cNvSpPr txBox="1"/>
          <p:nvPr/>
        </p:nvSpPr>
        <p:spPr>
          <a:xfrm>
            <a:off x="489525" y="843825"/>
            <a:ext cx="29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Implementación</a:t>
            </a:r>
            <a:endParaRPr b="1">
              <a:solidFill>
                <a:schemeClr val="accent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147" name="Google Shape;1147;p41"/>
          <p:cNvCxnSpPr>
            <a:stCxn id="1139" idx="3"/>
            <a:endCxn id="1140" idx="1"/>
          </p:cNvCxnSpPr>
          <p:nvPr/>
        </p:nvCxnSpPr>
        <p:spPr>
          <a:xfrm>
            <a:off x="3471725" y="2073488"/>
            <a:ext cx="4473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8" name="Google Shape;1148;p41"/>
          <p:cNvCxnSpPr>
            <a:stCxn id="1140" idx="3"/>
            <a:endCxn id="1141" idx="1"/>
          </p:cNvCxnSpPr>
          <p:nvPr/>
        </p:nvCxnSpPr>
        <p:spPr>
          <a:xfrm>
            <a:off x="5225125" y="2073488"/>
            <a:ext cx="5304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9" name="Google Shape;1149;p41"/>
          <p:cNvSpPr txBox="1"/>
          <p:nvPr>
            <p:ph idx="5" type="title"/>
          </p:nvPr>
        </p:nvSpPr>
        <p:spPr>
          <a:xfrm>
            <a:off x="7544700" y="843825"/>
            <a:ext cx="1154700" cy="6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Barlow SemiBold"/>
                <a:ea typeface="Barlow SemiBold"/>
                <a:cs typeface="Barlow SemiBold"/>
                <a:sym typeface="Barlow SemiBold"/>
              </a:rPr>
              <a:t>Reemplazo</a:t>
            </a:r>
            <a:r>
              <a:rPr lang="en-GB" sz="1500">
                <a:latin typeface="Barlow SemiBold"/>
                <a:ea typeface="Barlow SemiBold"/>
                <a:cs typeface="Barlow SemiBold"/>
                <a:sym typeface="Barlow SemiBold"/>
              </a:rPr>
              <a:t> de filtros</a:t>
            </a:r>
            <a:endParaRPr sz="150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50" name="Google Shape;1150;p41"/>
          <p:cNvSpPr txBox="1"/>
          <p:nvPr>
            <p:ph idx="5" type="title"/>
          </p:nvPr>
        </p:nvSpPr>
        <p:spPr>
          <a:xfrm>
            <a:off x="7518750" y="1728800"/>
            <a:ext cx="1206600" cy="6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Barlow SemiBold"/>
                <a:ea typeface="Barlow SemiBold"/>
                <a:cs typeface="Barlow SemiBold"/>
                <a:sym typeface="Barlow SemiBold"/>
              </a:rPr>
              <a:t>Cambio de maquinaria</a:t>
            </a:r>
            <a:endParaRPr sz="150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51" name="Google Shape;1151;p41"/>
          <p:cNvSpPr txBox="1"/>
          <p:nvPr>
            <p:ph idx="5" type="title"/>
          </p:nvPr>
        </p:nvSpPr>
        <p:spPr>
          <a:xfrm>
            <a:off x="7544725" y="2695900"/>
            <a:ext cx="1394100" cy="10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Barlow SemiBold"/>
                <a:ea typeface="Barlow SemiBold"/>
                <a:cs typeface="Barlow SemiBold"/>
                <a:sym typeface="Barlow SemiBold"/>
              </a:rPr>
              <a:t>Búsqueda de nuevos métodos de filtrado</a:t>
            </a:r>
            <a:endParaRPr sz="150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cxnSp>
        <p:nvCxnSpPr>
          <p:cNvPr id="1152" name="Google Shape;1152;p41"/>
          <p:cNvCxnSpPr>
            <a:stCxn id="1141" idx="3"/>
            <a:endCxn id="1149" idx="1"/>
          </p:cNvCxnSpPr>
          <p:nvPr/>
        </p:nvCxnSpPr>
        <p:spPr>
          <a:xfrm flipH="1" rot="10800000">
            <a:off x="6725125" y="1188500"/>
            <a:ext cx="819600" cy="885000"/>
          </a:xfrm>
          <a:prstGeom prst="bentConnector3">
            <a:avLst>
              <a:gd fmla="val 49998" name="adj1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3" name="Google Shape;1153;p41"/>
          <p:cNvCxnSpPr>
            <a:stCxn id="1141" idx="3"/>
            <a:endCxn id="1150" idx="1"/>
          </p:cNvCxnSpPr>
          <p:nvPr/>
        </p:nvCxnSpPr>
        <p:spPr>
          <a:xfrm>
            <a:off x="6725125" y="2073500"/>
            <a:ext cx="7935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4" name="Google Shape;1154;p41"/>
          <p:cNvCxnSpPr>
            <a:stCxn id="1141" idx="3"/>
            <a:endCxn id="1151" idx="1"/>
          </p:cNvCxnSpPr>
          <p:nvPr/>
        </p:nvCxnSpPr>
        <p:spPr>
          <a:xfrm>
            <a:off x="6725125" y="2073500"/>
            <a:ext cx="819600" cy="1133100"/>
          </a:xfrm>
          <a:prstGeom prst="bentConnector3">
            <a:avLst>
              <a:gd fmla="val 50000" name="adj1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55" name="Google Shape;115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00" y="3206588"/>
            <a:ext cx="1839393" cy="1839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6" name="Google Shape;115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0768" y="3102263"/>
            <a:ext cx="2943028" cy="1839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42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CONCLUSIONES</a:t>
            </a:r>
            <a:endParaRPr/>
          </a:p>
        </p:txBody>
      </p:sp>
      <p:sp>
        <p:nvSpPr>
          <p:cNvPr id="1162" name="Google Shape;1162;p42"/>
          <p:cNvSpPr txBox="1"/>
          <p:nvPr>
            <p:ph idx="1" type="body"/>
          </p:nvPr>
        </p:nvSpPr>
        <p:spPr>
          <a:xfrm>
            <a:off x="540000" y="1204800"/>
            <a:ext cx="7647900" cy="32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Podemos concluir que si se realizan estas dos propuestas podemos ayudar a que mejore el medio ambiente de una gran manera, porque estaríamos estableciendo límites a las empresas para que estas no sobrepasen los límites establecidos de contaminación del agua y aire.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3" name="Google Shape;116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8700" y="2499725"/>
            <a:ext cx="3567701" cy="185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4" name="Google Shape;116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0825" y="2422825"/>
            <a:ext cx="1407708" cy="185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llution Reduction Social Media by Slidesgo">
  <a:themeElements>
    <a:clrScheme name="Simple Light">
      <a:dk1>
        <a:srgbClr val="614444"/>
      </a:dk1>
      <a:lt1>
        <a:srgbClr val="F3E1CE"/>
      </a:lt1>
      <a:dk2>
        <a:srgbClr val="614444"/>
      </a:dk2>
      <a:lt2>
        <a:srgbClr val="F3E1CE"/>
      </a:lt2>
      <a:accent1>
        <a:srgbClr val="F3E1CE"/>
      </a:accent1>
      <a:accent2>
        <a:srgbClr val="E4BBA5"/>
      </a:accent2>
      <a:accent3>
        <a:srgbClr val="614444"/>
      </a:accent3>
      <a:accent4>
        <a:srgbClr val="938080"/>
      </a:accent4>
      <a:accent5>
        <a:srgbClr val="F6F1E1"/>
      </a:accent5>
      <a:accent6>
        <a:srgbClr val="E4BBA5"/>
      </a:accent6>
      <a:hlink>
        <a:srgbClr val="61444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