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5272-F0AF-F349-8AF0-6ACE53CBB794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9EB5-4DAC-E94A-9CD9-B5D3A486F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Folding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Tyler </a:t>
            </a:r>
            <a:r>
              <a:rPr lang="en-US" dirty="0" err="1" smtClean="0"/>
              <a:t>Giallanza</a:t>
            </a:r>
            <a:r>
              <a:rPr lang="en-US" dirty="0" smtClean="0"/>
              <a:t>, Ian Johnson, and </a:t>
            </a:r>
            <a:r>
              <a:rPr lang="en-US" dirty="0" err="1" smtClean="0"/>
              <a:t>Avi</a:t>
            </a:r>
            <a:r>
              <a:rPr lang="en-US" dirty="0" smtClean="0"/>
              <a:t> Swartz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0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protein folding</a:t>
            </a:r>
          </a:p>
          <a:p>
            <a:r>
              <a:rPr lang="en-US" dirty="0" smtClean="0"/>
              <a:t>Model up to tertiary structure</a:t>
            </a:r>
          </a:p>
          <a:p>
            <a:r>
              <a:rPr lang="en-US" dirty="0" smtClean="0"/>
              <a:t>Learn about computational modeling of microbiological processes</a:t>
            </a:r>
          </a:p>
          <a:p>
            <a:r>
              <a:rPr lang="en-US" dirty="0" smtClean="0"/>
              <a:t>Develop extensive swag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File read/write system</a:t>
            </a:r>
          </a:p>
          <a:p>
            <a:r>
              <a:rPr lang="en-US" dirty="0" smtClean="0"/>
              <a:t>Rendering system (Deleted)</a:t>
            </a:r>
          </a:p>
          <a:p>
            <a:r>
              <a:rPr lang="en-US" dirty="0" err="1" smtClean="0"/>
              <a:t>SketchUp</a:t>
            </a:r>
            <a:r>
              <a:rPr lang="en-US" dirty="0" smtClean="0"/>
              <a:t> integration (Maybe)</a:t>
            </a:r>
          </a:p>
        </p:txBody>
      </p:sp>
    </p:spTree>
    <p:extLst>
      <p:ext uri="{BB962C8B-B14F-4D97-AF65-F5344CB8AC3E}">
        <p14:creationId xmlns:p14="http://schemas.microsoft.com/office/powerpoint/2010/main" val="17257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Roadblocks (slides 4-400)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system</a:t>
            </a:r>
          </a:p>
          <a:p>
            <a:r>
              <a:rPr lang="en-US" dirty="0" smtClean="0"/>
              <a:t>Complicated math/chemistry</a:t>
            </a:r>
          </a:p>
          <a:p>
            <a:r>
              <a:rPr lang="en-US" dirty="0" smtClean="0"/>
              <a:t>Java’s incompatibility with rendering software like </a:t>
            </a:r>
            <a:r>
              <a:rPr lang="en-US" dirty="0" err="1" smtClean="0"/>
              <a:t>PyMOL</a:t>
            </a:r>
            <a:r>
              <a:rPr lang="en-US" dirty="0" smtClean="0"/>
              <a:t> and Unity3D and </a:t>
            </a:r>
            <a:r>
              <a:rPr lang="en-US" dirty="0" err="1" smtClean="0"/>
              <a:t>SketchUp</a:t>
            </a:r>
            <a:endParaRPr lang="en-US" dirty="0" smtClean="0"/>
          </a:p>
          <a:p>
            <a:r>
              <a:rPr lang="en-US" dirty="0" smtClean="0"/>
              <a:t>Algorithmic indecision</a:t>
            </a:r>
          </a:p>
        </p:txBody>
      </p:sp>
    </p:spTree>
    <p:extLst>
      <p:ext uri="{BB962C8B-B14F-4D97-AF65-F5344CB8AC3E}">
        <p14:creationId xmlns:p14="http://schemas.microsoft.com/office/powerpoint/2010/main" val="404567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system -1 week</a:t>
            </a:r>
          </a:p>
          <a:p>
            <a:r>
              <a:rPr lang="en-US" dirty="0" smtClean="0"/>
              <a:t>Secondary structure -2 more weeks</a:t>
            </a:r>
          </a:p>
          <a:p>
            <a:r>
              <a:rPr lang="en-US" dirty="0" smtClean="0"/>
              <a:t>Tertiary structure- 4-6 more weeks</a:t>
            </a:r>
          </a:p>
          <a:p>
            <a:r>
              <a:rPr lang="en-US" dirty="0" smtClean="0"/>
              <a:t>Functionality - 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1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dropbox</a:t>
            </a:r>
            <a:r>
              <a:rPr lang="en-US" dirty="0" smtClean="0"/>
              <a:t> if using multiple operating systems</a:t>
            </a:r>
          </a:p>
          <a:p>
            <a:r>
              <a:rPr lang="en-US" dirty="0" smtClean="0"/>
              <a:t>Have a clear plan before doing anything ever</a:t>
            </a:r>
          </a:p>
          <a:p>
            <a:r>
              <a:rPr lang="en-US" dirty="0" smtClean="0"/>
              <a:t>Read chapter 5 and use fancy words</a:t>
            </a:r>
          </a:p>
          <a:p>
            <a:r>
              <a:rPr lang="en-US" dirty="0" smtClean="0"/>
              <a:t>Have swag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6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Protein Folding</vt:lpstr>
      <vt:lpstr>Purpose</vt:lpstr>
      <vt:lpstr>Current Progress</vt:lpstr>
      <vt:lpstr>Current Roadblocks (slides 4-400)</vt:lpstr>
      <vt:lpstr>Future Plans</vt:lpstr>
      <vt:lpstr>General Recommendations</vt:lpstr>
    </vt:vector>
  </TitlesOfParts>
  <Company>CCHS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Folding</dc:title>
  <dc:creator>Office User</dc:creator>
  <cp:lastModifiedBy>Office User</cp:lastModifiedBy>
  <cp:revision>2</cp:revision>
  <dcterms:created xsi:type="dcterms:W3CDTF">2014-03-05T16:14:47Z</dcterms:created>
  <dcterms:modified xsi:type="dcterms:W3CDTF">2014-03-05T16:34:18Z</dcterms:modified>
</cp:coreProperties>
</file>