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794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02D3-6EA7-DCAD-C217-BC7B0831B3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06B27-7BC9-4927-9C98-C2EEC6464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1FB71-9595-96F6-DF67-A35386FEE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3DC7-40F4-C288-2740-C08D7E86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0325C-EA96-4034-DC2F-29CB644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0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1736-608D-66CE-8544-7B0F03B6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01F92-CEE6-4E36-B9E5-51959B711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E30A-4EA4-D534-0FD2-BEAA1E7B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D1345-6D7B-002D-D22D-15518568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FFC6-616D-E8DA-C8C6-B5D3B6BC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5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53F083-C7CA-6336-ACCC-1D2E511DC9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3CEE0-24D7-4870-B2E7-C57252ABF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2AC5-BDB8-B25B-DC7D-64353D4D5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F6BD4-483E-42DD-F6AD-E1D751A2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8EB4-9D9F-5B65-9308-5E6D54F6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F3874-769A-F85E-72F7-F7E378BC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6FE44-6E13-4FB8-C6B2-16FC282B2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C83E-CB8F-0F89-B772-5DDBCDB0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75DED-97DE-1BC3-52D3-2F94B99B3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2D923-8F4B-0BA0-4AE3-7420AEB0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73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B0A-00DA-FB8A-9C87-4F388031B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E800-701F-DC92-352B-B1D9A47B7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E3B9A-4231-5241-493A-EAD282B75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C7101-44C2-1D43-7608-6F05F6F00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A4C08-28E7-B0C7-494B-352DA5B0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81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88DF-6D68-60C8-FCCE-F87E1BC5F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A12B-D99F-8D46-32A6-297A90CB3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CDBA-CCAC-CD37-8788-FA5D7D7DE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287FE-6F82-C10C-27AC-1682153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8F5FB-A1E8-B9F3-AD1D-A6AACB12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904BD-3A16-E30B-177C-7416D0F0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61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92A42-49A8-A90D-C6E9-A62AE3E06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F1D16-1117-36BD-E245-C3405A96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9476D-341A-E067-C363-0BC049B7EE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0F544-8350-8B90-B1F9-23FDF2C04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AD9F25-3385-B025-79A1-05C7BB3B7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20588F-87A6-D6BD-4E49-DE8519890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4CE6A-FB44-5083-9A58-C09305E8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7B6D5-78EC-C4C9-DDB6-E2F78D2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35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14B3-AB65-761E-9739-28CF8D14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EC66F-0F85-31BC-9CF5-4A45C46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B3B97-6D7C-0A0E-F9A3-F326AB93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F9592-4D5B-7D0E-FB22-AE206E586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893C4B-DFAF-423A-05EC-A1C703E8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F148E5-565E-1388-AFC2-91E5092B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A169-AAC8-3F81-C106-BFC32E30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2DB7-2C69-B54B-89B9-8604465C9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6CF35-D89A-BAC3-69C5-D1EA2A4F4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8AD3A-E8BA-3C43-0851-A4938D790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15D5D-0D2E-7AEC-3D98-4426EE58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8CE00-C8D6-1BA2-3AC1-55B98E74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0ACF9-339C-E7E4-7691-828ADA57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51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9231-BE2B-4CC8-16EE-E8559F410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0E731-E713-7755-7443-E17565579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4F124-B6F2-E03F-0C3F-B1C769ED4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43C9B-5E46-8F92-0C96-068606DA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DF9C0-0228-6BD0-E9E5-1BF25402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18CBE-C88A-9584-39B2-CC84ED02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5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DE9BC-D475-3FDF-88F3-5C70A18A1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FC3AC-B99E-7C54-2BF4-CC4F38895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ADF3E-1BCE-7333-0DD1-E0D386EAA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1F36D-A0DF-40AB-8E02-6FDD2BE07F43}" type="datetimeFigureOut">
              <a:rPr lang="en-US" smtClean="0"/>
              <a:t>05/03/24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52986-CF61-B718-6D63-05FB48834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2F586-35DD-AC65-F3EC-A6D187C77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2C2FF-746E-448E-A28B-54619CBA1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1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14C76D0-D141-1B3D-5E9D-1C7C9B645077}"/>
              </a:ext>
            </a:extLst>
          </p:cNvPr>
          <p:cNvSpPr/>
          <p:nvPr/>
        </p:nvSpPr>
        <p:spPr>
          <a:xfrm>
            <a:off x="8253648" y="4672962"/>
            <a:ext cx="1926454" cy="701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Aggregator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E1B9B0-FF44-1BA4-FDF4-68A655560751}"/>
              </a:ext>
            </a:extLst>
          </p:cNvPr>
          <p:cNvSpPr/>
          <p:nvPr/>
        </p:nvSpPr>
        <p:spPr>
          <a:xfrm>
            <a:off x="4841844" y="1428258"/>
            <a:ext cx="1926454" cy="701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</a:p>
          <a:p>
            <a:pPr algn="ctr"/>
            <a:r>
              <a:rPr lang="en-US" dirty="0"/>
              <a:t>Native App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AD5A04-93FF-1C5E-18F5-9612AE3D3E38}"/>
              </a:ext>
            </a:extLst>
          </p:cNvPr>
          <p:cNvSpPr/>
          <p:nvPr/>
        </p:nvSpPr>
        <p:spPr>
          <a:xfrm>
            <a:off x="5222912" y="3882969"/>
            <a:ext cx="1926454" cy="701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A2D58-59FC-1737-7A99-BE26F1AD3FA2}"/>
              </a:ext>
            </a:extLst>
          </p:cNvPr>
          <p:cNvSpPr/>
          <p:nvPr/>
        </p:nvSpPr>
        <p:spPr>
          <a:xfrm>
            <a:off x="730663" y="2312641"/>
            <a:ext cx="1926454" cy="70133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CMU Dataset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5FB69E8-942F-6F52-AE43-189EE0F35114}"/>
              </a:ext>
            </a:extLst>
          </p:cNvPr>
          <p:cNvSpPr/>
          <p:nvPr/>
        </p:nvSpPr>
        <p:spPr>
          <a:xfrm>
            <a:off x="3130734" y="3833164"/>
            <a:ext cx="2262192" cy="79233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 Model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CACDDD-883C-7D98-116E-FB42EE9AF02C}"/>
              </a:ext>
            </a:extLst>
          </p:cNvPr>
          <p:cNvSpPr/>
          <p:nvPr/>
        </p:nvSpPr>
        <p:spPr>
          <a:xfrm rot="2687694">
            <a:off x="1656003" y="3225329"/>
            <a:ext cx="1921894" cy="79233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 Data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C8D91F-98CF-763F-81E1-5E8E1D7FA970}"/>
              </a:ext>
            </a:extLst>
          </p:cNvPr>
          <p:cNvSpPr/>
          <p:nvPr/>
        </p:nvSpPr>
        <p:spPr>
          <a:xfrm rot="1431248">
            <a:off x="6547859" y="4440070"/>
            <a:ext cx="1901360" cy="792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Detect Emotion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AFDC28-0673-B935-8302-6DB7E5B9DDB3}"/>
              </a:ext>
            </a:extLst>
          </p:cNvPr>
          <p:cNvSpPr/>
          <p:nvPr/>
        </p:nvSpPr>
        <p:spPr>
          <a:xfrm>
            <a:off x="8681277" y="960410"/>
            <a:ext cx="2626768" cy="1221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2E5CE333-C31E-E675-AA2B-4811A2B93098}"/>
              </a:ext>
            </a:extLst>
          </p:cNvPr>
          <p:cNvSpPr/>
          <p:nvPr/>
        </p:nvSpPr>
        <p:spPr>
          <a:xfrm rot="20917431" flipH="1">
            <a:off x="6496867" y="990515"/>
            <a:ext cx="2388504" cy="1097339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Information</a:t>
            </a:r>
          </a:p>
          <a:p>
            <a:pPr algn="ctr"/>
            <a:r>
              <a:rPr lang="en-US" dirty="0"/>
              <a:t>(Current Task,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7AC7A33-E585-F6A7-2BE5-300AD20DBE69}"/>
              </a:ext>
            </a:extLst>
          </p:cNvPr>
          <p:cNvSpPr/>
          <p:nvPr/>
        </p:nvSpPr>
        <p:spPr>
          <a:xfrm rot="17311316">
            <a:off x="8181198" y="2814112"/>
            <a:ext cx="2865147" cy="1097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Assist User in Focusing</a:t>
            </a:r>
          </a:p>
          <a:p>
            <a:pPr algn="ctr"/>
            <a:r>
              <a:rPr lang="en-US" dirty="0"/>
              <a:t>(Break </a:t>
            </a:r>
            <a:r>
              <a:rPr lang="en-US" dirty="0" err="1"/>
              <a:t>Notif</a:t>
            </a:r>
            <a:r>
              <a:rPr lang="en-US" dirty="0"/>
              <a:t>, Music)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CF78F3-7E25-F2F5-06CD-5BCDB0594247}"/>
              </a:ext>
            </a:extLst>
          </p:cNvPr>
          <p:cNvSpPr/>
          <p:nvPr/>
        </p:nvSpPr>
        <p:spPr>
          <a:xfrm rot="3237680" flipH="1">
            <a:off x="5858452" y="3018257"/>
            <a:ext cx="3372850" cy="792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 Emotion on GUI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E126DE-DC09-39DB-EA25-3E5A9632F77F}"/>
              </a:ext>
            </a:extLst>
          </p:cNvPr>
          <p:cNvSpPr/>
          <p:nvPr/>
        </p:nvSpPr>
        <p:spPr>
          <a:xfrm>
            <a:off x="1939600" y="5054724"/>
            <a:ext cx="1926454" cy="7013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DeepFace</a:t>
            </a:r>
            <a:r>
              <a:rPr lang="en-US" dirty="0"/>
              <a:t> Library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3DB5BEB-25B2-0B9B-B49C-C5C0BE03BE82}"/>
              </a:ext>
            </a:extLst>
          </p:cNvPr>
          <p:cNvSpPr/>
          <p:nvPr/>
        </p:nvSpPr>
        <p:spPr>
          <a:xfrm rot="19978924">
            <a:off x="3535042" y="4405648"/>
            <a:ext cx="2099708" cy="792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 Model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AF333E2-6E8D-D523-AACD-DA5DFA9CEF02}"/>
              </a:ext>
            </a:extLst>
          </p:cNvPr>
          <p:cNvSpPr/>
          <p:nvPr/>
        </p:nvSpPr>
        <p:spPr>
          <a:xfrm rot="1561250">
            <a:off x="3199224" y="3012219"/>
            <a:ext cx="2458751" cy="792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Inference Model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4F5395-70BA-9FD2-E615-4535C2C8D4B1}"/>
              </a:ext>
            </a:extLst>
          </p:cNvPr>
          <p:cNvSpPr/>
          <p:nvPr/>
        </p:nvSpPr>
        <p:spPr>
          <a:xfrm rot="19575074" flipH="1">
            <a:off x="3009900" y="1929450"/>
            <a:ext cx="2361949" cy="792339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Record Camera Input</a:t>
            </a:r>
          </a:p>
        </p:txBody>
      </p:sp>
    </p:spTree>
    <p:extLst>
      <p:ext uri="{BB962C8B-B14F-4D97-AF65-F5344CB8AC3E}">
        <p14:creationId xmlns:p14="http://schemas.microsoft.com/office/powerpoint/2010/main" val="2521739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Whitehouse</dc:creator>
  <cp:lastModifiedBy>Ian Whitehouse</cp:lastModifiedBy>
  <cp:revision>2</cp:revision>
  <dcterms:created xsi:type="dcterms:W3CDTF">2024-02-26T17:04:26Z</dcterms:created>
  <dcterms:modified xsi:type="dcterms:W3CDTF">2024-05-04T00:21:16Z</dcterms:modified>
</cp:coreProperties>
</file>