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Playfair Displ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5ab875e5a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5ab875e5a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5ab875e5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5ab875e5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5ab875e5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5ab875e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75ab875e5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75ab875e5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5ab875e5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5ab875e5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5ab875e5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5ab875e5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5ab875e5a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5ab875e5a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5ab875e5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5ab875e5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5ab875e5a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5ab875e5a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5ab875e5a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5ab875e5a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Roboto"/>
                <a:ea typeface="Roboto"/>
                <a:cs typeface="Roboto"/>
                <a:sym typeface="Roboto"/>
              </a:rPr>
              <a:t>Приложение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Roboto"/>
                <a:ea typeface="Roboto"/>
                <a:cs typeface="Roboto"/>
                <a:sym typeface="Roboto"/>
              </a:rPr>
              <a:t>тайм-менеджер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Проект подготовил Хармац  Ян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Получить отчет об успеваемости на начальном экране и в соответствии с ним планировать свое время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675" y="152400"/>
            <a:ext cx="260704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По мере выполнения своих задач удалять их из списка основного экрана и наблюдать изменение отчета на начальном экране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25" y="795511"/>
            <a:ext cx="2084325" cy="355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7075" y="795512"/>
            <a:ext cx="1967785" cy="355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Roboto"/>
                <a:ea typeface="Roboto"/>
                <a:cs typeface="Roboto"/>
                <a:sym typeface="Roboto"/>
              </a:rPr>
              <a:t>Сценарий взаимодействия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Roboto"/>
                <a:ea typeface="Roboto"/>
                <a:cs typeface="Roboto"/>
                <a:sym typeface="Roboto"/>
              </a:rPr>
              <a:t>с приложением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939500" y="343400"/>
            <a:ext cx="3837000" cy="40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Начальный экран приложения отображает: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Отчет об успеваемости, который определяется исходя из соотношения времени выполнения всех задач и времени, оставшегося до сна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Время, оставшееся до сна, которое рассчитывается исходя из желаемого времени сна, указанного пользователем.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Время, свободное от задач, если список задач не пуст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Нажав на фиолетовую кнопку пользователь перейдет в основной экран приложения, а нажав на голубую - обновит текущий экран.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625" y="177425"/>
            <a:ext cx="2599301" cy="478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939500" y="91575"/>
            <a:ext cx="3837000" cy="43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Основной экран приложение отображает: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Текущий список задач, назначенных пользователем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Общее количество и время выполнения всех задач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На этом экране пользователь может удалять задачи из списка нажатием на кружок рядом с нужной задачей. Нажав на кнопку с крестом пользователь перейдет на начальный экран, на кнопку с шестеренкой - на экран настроек, на кнопку с плюсом - на экран создания новой задачи.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600" y="152400"/>
            <a:ext cx="278041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На экране создания задачи пользователь может указать параметры новой задачи и добавить ее в список по нажатию кнопки с галочкой, если все введенные данные корректны. Обязательными к заполнению полями являются название задачи и хотя бы одно поле времени.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475" y="152400"/>
            <a:ext cx="277157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На экране настроек </a:t>
            </a:r>
            <a:r>
              <a:rPr lang="ru" sz="1400">
                <a:latin typeface="Roboto"/>
                <a:ea typeface="Roboto"/>
                <a:cs typeface="Roboto"/>
                <a:sym typeface="Roboto"/>
              </a:rPr>
              <a:t>пользователь может указать время своего подъема, а также желаемое время сна - исходя из этих параметров, находится количество часов и минут, через которое пользователь должен будет лечь спать, чтобы выспаться. Нажав на кнопку с галочкой пользователь сохранит текущие настройки, если все введенные данные корректны. Все поля настроек являются обязательными к заполнению.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При повторном переходе на экран настроек на месте подсказок пользователь сможет увидеть данные, которые он вводил в поля настроек ранее.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625" y="152400"/>
            <a:ext cx="275622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Roboto"/>
                <a:ea typeface="Roboto"/>
                <a:cs typeface="Roboto"/>
                <a:sym typeface="Roboto"/>
              </a:rPr>
              <a:t>Пример использования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Записать необходимые дела в список основного экрана с помощью экрана создания новой задачи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325" y="152400"/>
            <a:ext cx="276716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Установить время подъема и желаемое время сна в настройках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500" y="152400"/>
            <a:ext cx="272176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