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 #1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 dog could run away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 #1 - solution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 would use a keychain tracker that I would attach to their collar while I was walking the dog.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75" y="2222350"/>
            <a:ext cx="4971126" cy="2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 #2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Multiple dogs might fight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 #2 - solution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would only walk one dog at a time and if the business grows, I would have other employees walking one dog at a time.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359" y="1913200"/>
            <a:ext cx="4698400" cy="29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 #3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They could poop in people’s yards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 #3 - solution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would carry plastic bags with me in a fanny pack that was equipped with extra leashes, other batteries for the tracker, my phone for taking calls and tracking dogs, pepper spray in case I get ambushed by hostile people or dogs.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38" y="2381250"/>
            <a:ext cx="38004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