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2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30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23F-5DE1-4388-AD91-E7BAEC6200C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9E5C94-6C4A-4743-9013-20B8E1BD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590" y="980388"/>
            <a:ext cx="6466788" cy="4247052"/>
          </a:xfrm>
        </p:spPr>
        <p:txBody>
          <a:bodyPr/>
          <a:lstStyle/>
          <a:p>
            <a:r>
              <a:rPr lang="en-US" sz="4400" dirty="0" smtClean="0"/>
              <a:t>Analysis Kill Bots Process</a:t>
            </a:r>
            <a:br>
              <a:rPr lang="en-US" sz="4400" dirty="0" smtClean="0"/>
            </a:br>
            <a:r>
              <a:rPr lang="en-US" sz="4400" dirty="0" smtClean="0"/>
              <a:t>in Defending from </a:t>
            </a:r>
            <a:br>
              <a:rPr lang="en-US" sz="4400" dirty="0" smtClean="0"/>
            </a:br>
            <a:r>
              <a:rPr lang="en-US" sz="4400" dirty="0" smtClean="0"/>
              <a:t>Distributed Denial of</a:t>
            </a:r>
            <a:br>
              <a:rPr lang="en-US" sz="4400" dirty="0" smtClean="0"/>
            </a:br>
            <a:r>
              <a:rPr lang="en-US" sz="4400" dirty="0" smtClean="0"/>
              <a:t> Service Attack using Bloom Filter Data 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383" y="5801516"/>
            <a:ext cx="5825202" cy="368327"/>
          </a:xfrm>
        </p:spPr>
        <p:txBody>
          <a:bodyPr/>
          <a:lstStyle/>
          <a:p>
            <a:r>
              <a:rPr lang="en-US" dirty="0" smtClean="0"/>
              <a:t>Ian </a:t>
            </a:r>
            <a:r>
              <a:rPr lang="en-US" dirty="0" err="1" smtClean="0"/>
              <a:t>Febrian</a:t>
            </a:r>
            <a:r>
              <a:rPr lang="en-US" dirty="0" smtClean="0"/>
              <a:t> - 209115870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61156"/>
            <a:ext cx="6347714" cy="4580208"/>
          </a:xfrm>
        </p:spPr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Distributed Denial of Service</a:t>
            </a:r>
          </a:p>
          <a:p>
            <a:r>
              <a:rPr lang="en-US" dirty="0"/>
              <a:t>Apache Development</a:t>
            </a:r>
          </a:p>
          <a:p>
            <a:r>
              <a:rPr lang="en-US" dirty="0"/>
              <a:t>Bloom Filter</a:t>
            </a:r>
          </a:p>
          <a:p>
            <a:r>
              <a:rPr lang="en-US" dirty="0"/>
              <a:t>Kill Bots</a:t>
            </a:r>
          </a:p>
          <a:p>
            <a:r>
              <a:rPr lang="en-US" dirty="0"/>
              <a:t>Result System Testing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27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Analysis Kill Bots Process in Defending from  Distributed Denial of  Service Attack using Bloom Filter Data Structure</vt:lpstr>
      <vt:lpstr>Content</vt:lpstr>
      <vt:lpstr>Background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Kill Bots Process  in Defending from  Distributed Denial of  Service Attack using Bloom Filter Data Structure</dc:title>
  <dc:creator>Ian</dc:creator>
  <cp:lastModifiedBy>Ian</cp:lastModifiedBy>
  <cp:revision>5</cp:revision>
  <dcterms:created xsi:type="dcterms:W3CDTF">2013-09-17T13:26:01Z</dcterms:created>
  <dcterms:modified xsi:type="dcterms:W3CDTF">2013-09-17T23:57:03Z</dcterms:modified>
</cp:coreProperties>
</file>