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Gui</a:t>
            </a:r>
            <a:r>
              <a:rPr lang="en-US" dirty="0" smtClean="0"/>
              <a:t> and Graphics</a:t>
            </a:r>
            <a:endParaRPr lang="en-US" dirty="0"/>
          </a:p>
        </p:txBody>
      </p:sp>
      <p:sp>
        <p:nvSpPr>
          <p:cNvPr id="3" name="Subtitle 2"/>
          <p:cNvSpPr>
            <a:spLocks noGrp="1"/>
          </p:cNvSpPr>
          <p:nvPr>
            <p:ph type="subTitle" idx="1"/>
          </p:nvPr>
        </p:nvSpPr>
        <p:spPr/>
        <p:txBody>
          <a:bodyPr/>
          <a:lstStyle/>
          <a:p>
            <a:r>
              <a:rPr lang="en-US" dirty="0" smtClean="0"/>
              <a:t>Beginnings of a Dice generator</a:t>
            </a:r>
          </a:p>
          <a:p>
            <a:r>
              <a:rPr lang="en-US" dirty="0" smtClean="0"/>
              <a:t>By Ian Kinney</a:t>
            </a:r>
            <a:endParaRPr lang="en-US" dirty="0"/>
          </a:p>
        </p:txBody>
      </p:sp>
    </p:spTree>
    <p:extLst>
      <p:ext uri="{BB962C8B-B14F-4D97-AF65-F5344CB8AC3E}">
        <p14:creationId xmlns:p14="http://schemas.microsoft.com/office/powerpoint/2010/main" val="4000285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exactly was my project?</a:t>
            </a:r>
            <a:endParaRPr lang="en-US" dirty="0"/>
          </a:p>
        </p:txBody>
      </p:sp>
      <p:sp>
        <p:nvSpPr>
          <p:cNvPr id="3" name="Content Placeholder 2"/>
          <p:cNvSpPr>
            <a:spLocks noGrp="1"/>
          </p:cNvSpPr>
          <p:nvPr>
            <p:ph sz="half" idx="1"/>
          </p:nvPr>
        </p:nvSpPr>
        <p:spPr/>
        <p:txBody>
          <a:bodyPr/>
          <a:lstStyle/>
          <a:p>
            <a:r>
              <a:rPr lang="en-US" dirty="0" smtClean="0"/>
              <a:t>My project started out as being a dice rolling generator</a:t>
            </a:r>
          </a:p>
          <a:p>
            <a:r>
              <a:rPr lang="en-US" dirty="0" smtClean="0"/>
              <a:t>Because I had difficulties with three.js, I just decided to set up the basis for further work, and generate spinning dice of most of the standard </a:t>
            </a:r>
            <a:r>
              <a:rPr lang="en-US" dirty="0" err="1" smtClean="0"/>
              <a:t>DnD</a:t>
            </a:r>
            <a:r>
              <a:rPr lang="en-US" dirty="0" smtClean="0"/>
              <a:t> dice shapes.</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1725" y="2930429"/>
            <a:ext cx="4718050" cy="2570354"/>
          </a:xfrm>
        </p:spPr>
      </p:pic>
    </p:spTree>
    <p:extLst>
      <p:ext uri="{BB962C8B-B14F-4D97-AF65-F5344CB8AC3E}">
        <p14:creationId xmlns:p14="http://schemas.microsoft.com/office/powerpoint/2010/main" val="38218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Rewards and challenges</a:t>
            </a:r>
            <a:endParaRPr lang="en-US" dirty="0"/>
          </a:p>
        </p:txBody>
      </p:sp>
      <p:sp>
        <p:nvSpPr>
          <p:cNvPr id="3" name="Content Placeholder 2"/>
          <p:cNvSpPr>
            <a:spLocks noGrp="1"/>
          </p:cNvSpPr>
          <p:nvPr>
            <p:ph idx="1"/>
          </p:nvPr>
        </p:nvSpPr>
        <p:spPr/>
        <p:txBody>
          <a:bodyPr>
            <a:normAutofit/>
          </a:bodyPr>
          <a:lstStyle/>
          <a:p>
            <a:r>
              <a:rPr lang="en-US" sz="1800" dirty="0" smtClean="0"/>
              <a:t>The most challenging task of creating this was initially getting three.js to work, then the wait time between each time I could refresh and get my new code working; the shapes, background, and other such were quite easy.</a:t>
            </a:r>
          </a:p>
          <a:p>
            <a:r>
              <a:rPr lang="en-US" sz="1800" dirty="0" smtClean="0"/>
              <a:t>The most interesting task was learning that basic mesh material made it so that no vertices could really be seen, making it hard to tell certain shapes, and that Lambert colors needed a light.</a:t>
            </a:r>
          </a:p>
          <a:p>
            <a:r>
              <a:rPr lang="en-US" sz="1800" dirty="0" smtClean="0"/>
              <a:t>What I would have done different is if I could have solved the three.js part done fast, actually adding a user interface to choose what dice they want to use, and how many of each dice, then set the scene to load new dice, or the type and amount chosen, then roll them.</a:t>
            </a:r>
            <a:endParaRPr lang="en-US" sz="1800" dirty="0"/>
          </a:p>
        </p:txBody>
      </p:sp>
    </p:spTree>
    <p:extLst>
      <p:ext uri="{BB962C8B-B14F-4D97-AF65-F5344CB8AC3E}">
        <p14:creationId xmlns:p14="http://schemas.microsoft.com/office/powerpoint/2010/main" val="11514857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TotalTime>
  <Words>201</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Garamond</vt:lpstr>
      <vt:lpstr>Organic</vt:lpstr>
      <vt:lpstr>Gui and Graphics</vt:lpstr>
      <vt:lpstr>What exactly was my project?</vt:lpstr>
      <vt:lpstr>Rewards and challenges</vt:lpstr>
    </vt:vector>
  </TitlesOfParts>
  <Company>Cogswell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 and Graphics</dc:title>
  <dc:creator>Ian Kinney</dc:creator>
  <cp:lastModifiedBy>Ian Kinney</cp:lastModifiedBy>
  <cp:revision>3</cp:revision>
  <dcterms:created xsi:type="dcterms:W3CDTF">2017-05-03T01:56:26Z</dcterms:created>
  <dcterms:modified xsi:type="dcterms:W3CDTF">2017-05-03T02:21:48Z</dcterms:modified>
</cp:coreProperties>
</file>