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0537-C5BD-AC4E-8E8E-3EEBC477D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FCA57-2A99-F2BD-9F5F-35875AD54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715A1-D024-0A02-A42A-961E321D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7C4-E4CE-4D15-A315-3C04957CE41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9CC1-F743-6123-8C5A-CDF3EAB8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BD42-730A-E30C-2D08-A7400728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EFFD-2A90-4D52-97D2-B778999D1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4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D07B-C34D-8FEE-E5EF-0FA705BF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F303D-1E00-AC52-DC70-CD24747FE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0FDF-6F27-E793-3F47-74EAC970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7C4-E4CE-4D15-A315-3C04957CE41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8AF7-4866-073E-BFE2-732312A2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89DBE-49EB-7C40-CBE2-56B87681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EFFD-2A90-4D52-97D2-B778999D1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1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25035-255B-854B-EBD8-B63E02339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2FBC1-3038-4785-1825-A685C0BE1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2329-E541-E000-DFFA-7A7A25AB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7C4-E4CE-4D15-A315-3C04957CE41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6097-1047-BC97-FE70-EC7E0D82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D850-84FC-ECAD-C1C7-D5A02B38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EFFD-2A90-4D52-97D2-B778999D1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7350-41F8-0B54-0620-17E007BE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9DA9-0C58-9BEC-9395-BE5B4AB2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5F54-7DF4-C793-236D-8B859CC0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7C4-E4CE-4D15-A315-3C04957CE41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4C6E3-099A-020E-9DA5-50024942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00525-D2F1-E5FC-3BB5-4780CE2F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EFFD-2A90-4D52-97D2-B778999D1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5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12A8-770B-41E2-05C4-416F00BE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592C-EABE-0796-0710-507579D14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C53C-A095-5D6E-FCD3-F708325E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7C4-E4CE-4D15-A315-3C04957CE41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ED9E-CBE8-A645-1302-B8C3AD9C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900A1-137B-BF6D-C388-A8ECDC9F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EFFD-2A90-4D52-97D2-B778999D1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2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C3F6-C4D1-68ED-FBB3-F782DE24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F5BC-C360-082F-1AEF-ECBC4D01E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FD080-C852-A142-297E-7AB142E8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C2D1A-6A1A-DAAD-5FE0-0A66F3E2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7C4-E4CE-4D15-A315-3C04957CE41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D9534-77D6-AE2C-631E-8629B23E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8C8D5-59A7-A406-04F5-3CED3191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EFFD-2A90-4D52-97D2-B778999D1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7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64D9-9D99-07AE-1CBB-8A5A1EC7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66AF5-7A2D-2CB5-B027-0A4B181F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4451C-4CD3-B36F-5C96-7CFBAA42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3C1E3-7FA6-07A8-071C-AFAA74326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806E5-B0C0-9E97-3A76-BA1FC0068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D4EB3-60D6-D5BE-F236-446DD879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7C4-E4CE-4D15-A315-3C04957CE41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66BE9-D644-ED77-F040-4B9D6F8C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98D9B-759E-2A31-89C8-80EAACD8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EFFD-2A90-4D52-97D2-B778999D1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70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DACE-978E-538B-AC4E-B4922F17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B54D8-E805-2854-3F15-DE49AE66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7C4-E4CE-4D15-A315-3C04957CE41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35511-9501-3B4E-7FCB-5570E97B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5D477-E4D2-D069-E507-8CD0D64A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EFFD-2A90-4D52-97D2-B778999D1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F0ACC-CB23-558D-AEBB-335650E0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7C4-E4CE-4D15-A315-3C04957CE41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54999-8667-0BEF-2259-2E9AE71C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A7E2-7E5C-8F19-73F1-E61B4D37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EFFD-2A90-4D52-97D2-B778999D1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8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506A-36AB-5351-4C61-6414930E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F8C7-F48C-54DD-3C83-5FE4FC993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40B6-77E6-EB48-2B70-FF8F0BA3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AC9A-4285-AB9E-B165-64B10630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7C4-E4CE-4D15-A315-3C04957CE41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70632-64C6-3679-DFEF-5FE43FDA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E7642-D508-E934-61EB-F3F528AE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EFFD-2A90-4D52-97D2-B778999D1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6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2550-0553-3B68-019C-19B50870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5D58B-A9F3-FD9D-F227-5269EDE40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93FB7-204F-08CC-AE05-81266D4CB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3EF22-7243-C1A4-A0D8-32D79F3F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27C4-E4CE-4D15-A315-3C04957CE41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C4288-610B-2BC5-E25B-0232224E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42629-CA2C-50B2-B57E-07C565C0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EFFD-2A90-4D52-97D2-B778999D1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8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5DB68-3B81-FA75-C6EA-C1134C73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A3591-68AE-40A2-5813-4CA6631E3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0559-318B-FCE5-E0F3-44C00BFD6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5F27C4-E4CE-4D15-A315-3C04957CE41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18BEB-22D3-595E-67EA-267503E2B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182C9-6B54-19D1-ACBD-81CD1A4C0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F3EFFD-2A90-4D52-97D2-B778999D18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ECA6-96D0-51D3-1B3B-769E51F75D3B}"/>
              </a:ext>
            </a:extLst>
          </p:cNvPr>
          <p:cNvSpPr txBox="1"/>
          <p:nvPr userDrawn="1"/>
        </p:nvSpPr>
        <p:spPr>
          <a:xfrm rot="19078559">
            <a:off x="10289292" y="180458"/>
            <a:ext cx="240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By Ankit Negi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5B076-90D8-7940-7CEC-B13E95E4C895}"/>
              </a:ext>
            </a:extLst>
          </p:cNvPr>
          <p:cNvSpPr txBox="1"/>
          <p:nvPr userDrawn="1"/>
        </p:nvSpPr>
        <p:spPr>
          <a:xfrm rot="19078559">
            <a:off x="1576163" y="6081989"/>
            <a:ext cx="240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By Ankit Negi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AC4C1-C17D-07E7-F426-FDAFB50DA074}"/>
              </a:ext>
            </a:extLst>
          </p:cNvPr>
          <p:cNvSpPr txBox="1"/>
          <p:nvPr userDrawn="1"/>
        </p:nvSpPr>
        <p:spPr>
          <a:xfrm rot="19078559">
            <a:off x="-6528" y="440420"/>
            <a:ext cx="240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By Ankit Negi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E7CD1-1DA5-E73C-4860-3FC5D3618391}"/>
              </a:ext>
            </a:extLst>
          </p:cNvPr>
          <p:cNvSpPr txBox="1"/>
          <p:nvPr userDrawn="1"/>
        </p:nvSpPr>
        <p:spPr>
          <a:xfrm rot="19078559">
            <a:off x="10612564" y="4551192"/>
            <a:ext cx="240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By Ankit Negi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86A75A-AA4F-DC04-B054-D42EF3A18979}"/>
              </a:ext>
            </a:extLst>
          </p:cNvPr>
          <p:cNvSpPr/>
          <p:nvPr/>
        </p:nvSpPr>
        <p:spPr>
          <a:xfrm>
            <a:off x="0" y="0"/>
            <a:ext cx="65876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FBECB-1BDD-F895-700D-2AD4AF77D180}"/>
              </a:ext>
            </a:extLst>
          </p:cNvPr>
          <p:cNvSpPr/>
          <p:nvPr/>
        </p:nvSpPr>
        <p:spPr>
          <a:xfrm>
            <a:off x="3843717" y="747259"/>
            <a:ext cx="1800000" cy="108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#REVENUE</a:t>
            </a:r>
            <a:br>
              <a:rPr lang="en-US" sz="2000" dirty="0"/>
            </a:br>
            <a:br>
              <a:rPr lang="en-US" dirty="0"/>
            </a:br>
            <a:r>
              <a:rPr lang="en-US" sz="1400" dirty="0"/>
              <a:t>Vs Last Month</a:t>
            </a:r>
            <a:br>
              <a:rPr lang="en-US" sz="1400" dirty="0"/>
            </a:br>
            <a:r>
              <a:rPr lang="en-US" sz="1400" dirty="0" err="1"/>
              <a:t>Chg</a:t>
            </a:r>
            <a:r>
              <a:rPr lang="en-US" sz="1400" dirty="0"/>
              <a:t>%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630749-D323-EA95-B23F-7415AA02B250}"/>
              </a:ext>
            </a:extLst>
          </p:cNvPr>
          <p:cNvSpPr/>
          <p:nvPr/>
        </p:nvSpPr>
        <p:spPr>
          <a:xfrm>
            <a:off x="5778785" y="747259"/>
            <a:ext cx="1800000" cy="108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#CUSTOMER</a:t>
            </a:r>
            <a:br>
              <a:rPr lang="en-US" sz="2000" dirty="0"/>
            </a:br>
            <a:br>
              <a:rPr lang="en-US" dirty="0"/>
            </a:br>
            <a:r>
              <a:rPr lang="en-US" sz="1400" dirty="0"/>
              <a:t>Vs Last Month</a:t>
            </a:r>
            <a:br>
              <a:rPr lang="en-US" sz="1400" dirty="0"/>
            </a:br>
            <a:r>
              <a:rPr lang="en-US" sz="1400" dirty="0" err="1"/>
              <a:t>Chg</a:t>
            </a:r>
            <a:r>
              <a:rPr lang="en-US" sz="1400" dirty="0"/>
              <a:t>%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C6C565-619E-9347-1AA7-8AB64DD8EE64}"/>
              </a:ext>
            </a:extLst>
          </p:cNvPr>
          <p:cNvSpPr/>
          <p:nvPr/>
        </p:nvSpPr>
        <p:spPr>
          <a:xfrm>
            <a:off x="7870478" y="747259"/>
            <a:ext cx="1800000" cy="108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DRG</a:t>
            </a:r>
            <a:br>
              <a:rPr lang="en-US" sz="2000" dirty="0"/>
            </a:br>
            <a:br>
              <a:rPr lang="en-US" dirty="0"/>
            </a:br>
            <a:r>
              <a:rPr lang="en-US" sz="1400" dirty="0"/>
              <a:t>Vs Last Month</a:t>
            </a:r>
            <a:br>
              <a:rPr lang="en-US" sz="1400" dirty="0"/>
            </a:br>
            <a:r>
              <a:rPr lang="en-US" sz="1400" dirty="0" err="1"/>
              <a:t>Chg</a:t>
            </a:r>
            <a:r>
              <a:rPr lang="en-US" sz="1400" dirty="0"/>
              <a:t>%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FCFD83-1502-2D1B-3F5C-5D6430C9B305}"/>
              </a:ext>
            </a:extLst>
          </p:cNvPr>
          <p:cNvSpPr/>
          <p:nvPr/>
        </p:nvSpPr>
        <p:spPr>
          <a:xfrm>
            <a:off x="9962171" y="747259"/>
            <a:ext cx="1800000" cy="108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DCG</a:t>
            </a:r>
            <a:br>
              <a:rPr lang="en-US" sz="2000" dirty="0"/>
            </a:br>
            <a:br>
              <a:rPr lang="en-US" dirty="0"/>
            </a:br>
            <a:r>
              <a:rPr lang="en-US" sz="1400" dirty="0"/>
              <a:t>Vs Last Month</a:t>
            </a:r>
            <a:br>
              <a:rPr lang="en-US" sz="1400" dirty="0"/>
            </a:br>
            <a:r>
              <a:rPr lang="en-US" sz="1400" dirty="0" err="1"/>
              <a:t>Chg</a:t>
            </a:r>
            <a:r>
              <a:rPr lang="en-US" sz="1400" dirty="0"/>
              <a:t>%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C88BE-DEE7-9A1D-A131-EAE24F8219D0}"/>
              </a:ext>
            </a:extLst>
          </p:cNvPr>
          <p:cNvSpPr/>
          <p:nvPr/>
        </p:nvSpPr>
        <p:spPr>
          <a:xfrm>
            <a:off x="1356852" y="747259"/>
            <a:ext cx="2160000" cy="1080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ICON OF DASHBOARD</a:t>
            </a:r>
            <a:br>
              <a:rPr lang="en-US" sz="1600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(Insurance Firm)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B6B0A9-794A-44EA-A0B0-93E7A9BCC69C}"/>
              </a:ext>
            </a:extLst>
          </p:cNvPr>
          <p:cNvSpPr/>
          <p:nvPr/>
        </p:nvSpPr>
        <p:spPr>
          <a:xfrm>
            <a:off x="1356852" y="1941877"/>
            <a:ext cx="4296697" cy="46162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TREND: MONTHLY</a:t>
            </a:r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r>
              <a:rPr lang="en-US" sz="1400" dirty="0"/>
              <a:t>Customer Vs Revenue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C2B180-F8C3-6DCA-E0D5-6ABC6D8C47A9}"/>
              </a:ext>
            </a:extLst>
          </p:cNvPr>
          <p:cNvSpPr/>
          <p:nvPr/>
        </p:nvSpPr>
        <p:spPr>
          <a:xfrm>
            <a:off x="8855307" y="1941877"/>
            <a:ext cx="2916000" cy="162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TABLE: AGE </a:t>
            </a:r>
            <a:endParaRPr lang="en-US" sz="2000" dirty="0"/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r>
              <a:rPr lang="en-US" sz="1400" dirty="0"/>
              <a:t>Customer Vs Revenue</a:t>
            </a:r>
            <a:endParaRPr lang="en-IN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EE31B9-FE2E-E826-4548-292B3F2E3443}"/>
              </a:ext>
            </a:extLst>
          </p:cNvPr>
          <p:cNvSpPr/>
          <p:nvPr/>
        </p:nvSpPr>
        <p:spPr>
          <a:xfrm>
            <a:off x="5778784" y="1941877"/>
            <a:ext cx="2916000" cy="162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TABLE: CITY </a:t>
            </a:r>
            <a:endParaRPr lang="en-US" sz="2000" dirty="0"/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r>
              <a:rPr lang="en-US" sz="1400" dirty="0"/>
              <a:t>Customer Vs Revenue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E5648-87C7-E1C2-8DB6-8A49A8ED9DEE}"/>
              </a:ext>
            </a:extLst>
          </p:cNvPr>
          <p:cNvSpPr/>
          <p:nvPr/>
        </p:nvSpPr>
        <p:spPr>
          <a:xfrm>
            <a:off x="5778784" y="3678116"/>
            <a:ext cx="5992523" cy="288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TABLE: CUSTOMER SEGMENTATION</a:t>
            </a:r>
            <a:endParaRPr lang="en-US" sz="2000" dirty="0"/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r>
              <a:rPr lang="en-US" sz="1400" dirty="0"/>
              <a:t>Customer Vs Revenue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E6FF7-E0F1-EBEE-5BC2-C10B140230FF}"/>
              </a:ext>
            </a:extLst>
          </p:cNvPr>
          <p:cNvSpPr txBox="1"/>
          <p:nvPr/>
        </p:nvSpPr>
        <p:spPr>
          <a:xfrm>
            <a:off x="1356853" y="147128"/>
            <a:ext cx="291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OVERVIEW: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1087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86A75A-AA4F-DC04-B054-D42EF3A18979}"/>
              </a:ext>
            </a:extLst>
          </p:cNvPr>
          <p:cNvSpPr/>
          <p:nvPr/>
        </p:nvSpPr>
        <p:spPr>
          <a:xfrm>
            <a:off x="0" y="0"/>
            <a:ext cx="65876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FBECB-1BDD-F895-700D-2AD4AF77D180}"/>
              </a:ext>
            </a:extLst>
          </p:cNvPr>
          <p:cNvSpPr/>
          <p:nvPr/>
        </p:nvSpPr>
        <p:spPr>
          <a:xfrm>
            <a:off x="1356853" y="747259"/>
            <a:ext cx="2340000" cy="108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KPI 1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630749-D323-EA95-B23F-7415AA02B250}"/>
              </a:ext>
            </a:extLst>
          </p:cNvPr>
          <p:cNvSpPr/>
          <p:nvPr/>
        </p:nvSpPr>
        <p:spPr>
          <a:xfrm>
            <a:off x="1356853" y="2048490"/>
            <a:ext cx="2340000" cy="108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KPI 2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B6B0A9-794A-44EA-A0B0-93E7A9BCC69C}"/>
              </a:ext>
            </a:extLst>
          </p:cNvPr>
          <p:cNvSpPr/>
          <p:nvPr/>
        </p:nvSpPr>
        <p:spPr>
          <a:xfrm>
            <a:off x="4043848" y="3349719"/>
            <a:ext cx="7686036" cy="3296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TREND: MONTHLY</a:t>
            </a:r>
            <a:br>
              <a:rPr lang="en-US" dirty="0"/>
            </a:br>
            <a:br>
              <a:rPr lang="en-US" dirty="0"/>
            </a:br>
            <a:r>
              <a:rPr lang="en-US" sz="1400" dirty="0"/>
              <a:t>Sales</a:t>
            </a:r>
            <a:endParaRPr lang="en-IN" sz="1400" dirty="0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F45352D6-904B-9AD6-3DE0-10566F63A63D}"/>
              </a:ext>
            </a:extLst>
          </p:cNvPr>
          <p:cNvSpPr/>
          <p:nvPr/>
        </p:nvSpPr>
        <p:spPr>
          <a:xfrm>
            <a:off x="4043848" y="747258"/>
            <a:ext cx="2376000" cy="2376000"/>
          </a:xfrm>
          <a:prstGeom prst="don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4E3DCCDB-C27F-362B-2DF4-5B819C690E2C}"/>
              </a:ext>
            </a:extLst>
          </p:cNvPr>
          <p:cNvSpPr/>
          <p:nvPr/>
        </p:nvSpPr>
        <p:spPr>
          <a:xfrm>
            <a:off x="6766843" y="747258"/>
            <a:ext cx="2376000" cy="2376000"/>
          </a:xfrm>
          <a:prstGeom prst="don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B5BCF9-A9CC-5D10-413D-2944D6950922}"/>
              </a:ext>
            </a:extLst>
          </p:cNvPr>
          <p:cNvSpPr/>
          <p:nvPr/>
        </p:nvSpPr>
        <p:spPr>
          <a:xfrm>
            <a:off x="1356853" y="3349721"/>
            <a:ext cx="2340000" cy="329688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3DF955-3C6E-EC11-4CD5-EBE82E4E973F}"/>
              </a:ext>
            </a:extLst>
          </p:cNvPr>
          <p:cNvSpPr/>
          <p:nvPr/>
        </p:nvSpPr>
        <p:spPr>
          <a:xfrm>
            <a:off x="9389884" y="747258"/>
            <a:ext cx="2340000" cy="23812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A6E11-87D3-50CF-A458-50CA33BD0F58}"/>
              </a:ext>
            </a:extLst>
          </p:cNvPr>
          <p:cNvSpPr txBox="1"/>
          <p:nvPr/>
        </p:nvSpPr>
        <p:spPr>
          <a:xfrm>
            <a:off x="1356853" y="147128"/>
            <a:ext cx="291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SALES:</a:t>
            </a:r>
            <a:endParaRPr lang="en-IN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9C7E0-C26B-E37A-11FA-B4B679BF3AD0}"/>
              </a:ext>
            </a:extLst>
          </p:cNvPr>
          <p:cNvSpPr/>
          <p:nvPr/>
        </p:nvSpPr>
        <p:spPr>
          <a:xfrm>
            <a:off x="3943816" y="130348"/>
            <a:ext cx="7786068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SLICERS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68EF2-DD89-D91C-464F-616126B69022}"/>
              </a:ext>
            </a:extLst>
          </p:cNvPr>
          <p:cNvSpPr txBox="1"/>
          <p:nvPr/>
        </p:nvSpPr>
        <p:spPr>
          <a:xfrm>
            <a:off x="6706146" y="1427149"/>
            <a:ext cx="24973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DONUT</a:t>
            </a:r>
            <a:br>
              <a:rPr lang="en-US" dirty="0"/>
            </a:br>
            <a:r>
              <a:rPr lang="en-US" sz="1400" dirty="0"/>
              <a:t>Platform with Customer Count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AE018-8F04-847C-2B44-2127CE2D910E}"/>
              </a:ext>
            </a:extLst>
          </p:cNvPr>
          <p:cNvSpPr txBox="1"/>
          <p:nvPr/>
        </p:nvSpPr>
        <p:spPr>
          <a:xfrm>
            <a:off x="3983151" y="1427149"/>
            <a:ext cx="24973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DONUT</a:t>
            </a:r>
            <a:br>
              <a:rPr lang="en-US" dirty="0"/>
            </a:br>
            <a:r>
              <a:rPr lang="en-US" sz="1400" dirty="0"/>
              <a:t>Platform with Total</a:t>
            </a:r>
          </a:p>
          <a:p>
            <a:pPr algn="ctr"/>
            <a:r>
              <a:rPr lang="en-US" sz="1400" dirty="0"/>
              <a:t>Revenue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7555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86A75A-AA4F-DC04-B054-D42EF3A18979}"/>
              </a:ext>
            </a:extLst>
          </p:cNvPr>
          <p:cNvSpPr/>
          <p:nvPr/>
        </p:nvSpPr>
        <p:spPr>
          <a:xfrm>
            <a:off x="0" y="0"/>
            <a:ext cx="65876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FBECB-1BDD-F895-700D-2AD4AF77D180}"/>
              </a:ext>
            </a:extLst>
          </p:cNvPr>
          <p:cNvSpPr/>
          <p:nvPr/>
        </p:nvSpPr>
        <p:spPr>
          <a:xfrm>
            <a:off x="1356853" y="747259"/>
            <a:ext cx="4739146" cy="12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COLUMN/BAR</a:t>
            </a:r>
          </a:p>
          <a:p>
            <a:pPr algn="ctr"/>
            <a:br>
              <a:rPr lang="en-US" dirty="0"/>
            </a:br>
            <a:r>
              <a:rPr lang="en-US" sz="1400" dirty="0"/>
              <a:t>Age group Vs Expected Settlement%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630749-D323-EA95-B23F-7415AA02B250}"/>
              </a:ext>
            </a:extLst>
          </p:cNvPr>
          <p:cNvSpPr/>
          <p:nvPr/>
        </p:nvSpPr>
        <p:spPr>
          <a:xfrm>
            <a:off x="1356850" y="2097026"/>
            <a:ext cx="4739145" cy="169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COLUMN/BAR</a:t>
            </a:r>
          </a:p>
          <a:p>
            <a:pPr algn="ctr"/>
            <a:endParaRPr lang="en-US" dirty="0"/>
          </a:p>
          <a:p>
            <a:pPr algn="ctr"/>
            <a:r>
              <a:rPr lang="en-IN" sz="1400" dirty="0"/>
              <a:t>Age group Vs Sales mode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B6B0A9-794A-44EA-A0B0-93E7A9BCC69C}"/>
              </a:ext>
            </a:extLst>
          </p:cNvPr>
          <p:cNvSpPr/>
          <p:nvPr/>
        </p:nvSpPr>
        <p:spPr>
          <a:xfrm>
            <a:off x="6400800" y="747259"/>
            <a:ext cx="5329083" cy="58993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MAP: INDIA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A6E11-87D3-50CF-A458-50CA33BD0F58}"/>
              </a:ext>
            </a:extLst>
          </p:cNvPr>
          <p:cNvSpPr txBox="1"/>
          <p:nvPr/>
        </p:nvSpPr>
        <p:spPr>
          <a:xfrm>
            <a:off x="1356853" y="147128"/>
            <a:ext cx="291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AGE:</a:t>
            </a:r>
            <a:endParaRPr lang="en-IN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6114B6-8B38-3DE6-A895-FC328CB1AD6B}"/>
              </a:ext>
            </a:extLst>
          </p:cNvPr>
          <p:cNvSpPr/>
          <p:nvPr/>
        </p:nvSpPr>
        <p:spPr>
          <a:xfrm>
            <a:off x="3943816" y="130348"/>
            <a:ext cx="7786068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SLICERS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1D2C8-1456-9820-7EBD-6A74F517263B}"/>
              </a:ext>
            </a:extLst>
          </p:cNvPr>
          <p:cNvSpPr/>
          <p:nvPr/>
        </p:nvSpPr>
        <p:spPr>
          <a:xfrm>
            <a:off x="1356850" y="3874606"/>
            <a:ext cx="4739147" cy="277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TREND</a:t>
            </a:r>
            <a:br>
              <a:rPr lang="en-US" dirty="0"/>
            </a:br>
            <a:br>
              <a:rPr lang="en-US" dirty="0"/>
            </a:br>
            <a:r>
              <a:rPr lang="en-US" sz="1400" dirty="0"/>
              <a:t>Sales over month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09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135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Negi</dc:creator>
  <cp:lastModifiedBy>Ankit Negi</cp:lastModifiedBy>
  <cp:revision>6</cp:revision>
  <cp:lastPrinted>2024-09-02T08:20:35Z</cp:lastPrinted>
  <dcterms:created xsi:type="dcterms:W3CDTF">2024-08-31T15:51:15Z</dcterms:created>
  <dcterms:modified xsi:type="dcterms:W3CDTF">2024-09-02T08:22:08Z</dcterms:modified>
</cp:coreProperties>
</file>