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ain Page">
            <a:extLst>
              <a:ext uri="{FF2B5EF4-FFF2-40B4-BE49-F238E27FC236}">
                <a16:creationId xmlns:a16="http://schemas.microsoft.com/office/drawing/2014/main" id="{0B5357D7-C3DE-4FC9-9E64-7A88139EA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My Story5">
            <a:extLst>
              <a:ext uri="{FF2B5EF4-FFF2-40B4-BE49-F238E27FC236}">
                <a16:creationId xmlns:a16="http://schemas.microsoft.com/office/drawing/2014/main" id="{3CD1D294-CE8F-489A-B923-77DB44FF2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100012"/>
            <a:ext cx="1142047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My Story6">
            <a:extLst>
              <a:ext uri="{FF2B5EF4-FFF2-40B4-BE49-F238E27FC236}">
                <a16:creationId xmlns:a16="http://schemas.microsoft.com/office/drawing/2014/main" id="{89D21774-3E7A-41D2-8881-93FFDDD2F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100012"/>
            <a:ext cx="1142047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My Story7">
            <a:extLst>
              <a:ext uri="{FF2B5EF4-FFF2-40B4-BE49-F238E27FC236}">
                <a16:creationId xmlns:a16="http://schemas.microsoft.com/office/drawing/2014/main" id="{6AFE7A77-5FAF-4143-8935-9777C7E2F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100012"/>
            <a:ext cx="1142047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My Story8">
            <a:extLst>
              <a:ext uri="{FF2B5EF4-FFF2-40B4-BE49-F238E27FC236}">
                <a16:creationId xmlns:a16="http://schemas.microsoft.com/office/drawing/2014/main" id="{A920E23C-101C-45E2-B8C9-CF11297EF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100012"/>
            <a:ext cx="1142047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My Story9">
            <a:extLst>
              <a:ext uri="{FF2B5EF4-FFF2-40B4-BE49-F238E27FC236}">
                <a16:creationId xmlns:a16="http://schemas.microsoft.com/office/drawing/2014/main" id="{506ED6C3-2463-4221-B0C7-EA8FFF978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100012"/>
            <a:ext cx="1142047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My Story10">
            <a:extLst>
              <a:ext uri="{FF2B5EF4-FFF2-40B4-BE49-F238E27FC236}">
                <a16:creationId xmlns:a16="http://schemas.microsoft.com/office/drawing/2014/main" id="{27C9E4F0-EF94-4023-8A38-4677AB19F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100012"/>
            <a:ext cx="1142047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My Story11">
            <a:extLst>
              <a:ext uri="{FF2B5EF4-FFF2-40B4-BE49-F238E27FC236}">
                <a16:creationId xmlns:a16="http://schemas.microsoft.com/office/drawing/2014/main" id="{7C3E3A24-B161-48F2-8144-4901D1490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100012"/>
            <a:ext cx="1142047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My Story14">
            <a:extLst>
              <a:ext uri="{FF2B5EF4-FFF2-40B4-BE49-F238E27FC236}">
                <a16:creationId xmlns:a16="http://schemas.microsoft.com/office/drawing/2014/main" id="{EC9B9D70-FCE0-4E75-9E1B-A76849C3E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100012"/>
            <a:ext cx="1142047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: Market Research">
            <a:extLst>
              <a:ext uri="{FF2B5EF4-FFF2-40B4-BE49-F238E27FC236}">
                <a16:creationId xmlns:a16="http://schemas.microsoft.com/office/drawing/2014/main" id="{8659AA19-EF5E-4E97-A873-E38EB3417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shboard: Market Insights">
            <a:extLst>
              <a:ext uri="{FF2B5EF4-FFF2-40B4-BE49-F238E27FC236}">
                <a16:creationId xmlns:a16="http://schemas.microsoft.com/office/drawing/2014/main" id="{985AB97C-E492-469D-8776-99BFDEEFF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shboard: Sales Trends">
            <a:extLst>
              <a:ext uri="{FF2B5EF4-FFF2-40B4-BE49-F238E27FC236}">
                <a16:creationId xmlns:a16="http://schemas.microsoft.com/office/drawing/2014/main" id="{740FB291-69D5-4776-B004-73B867F48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ashboard: Future Trends">
            <a:extLst>
              <a:ext uri="{FF2B5EF4-FFF2-40B4-BE49-F238E27FC236}">
                <a16:creationId xmlns:a16="http://schemas.microsoft.com/office/drawing/2014/main" id="{5AA89F1A-E343-4E08-B66F-7E215E6C4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My Story1">
            <a:extLst>
              <a:ext uri="{FF2B5EF4-FFF2-40B4-BE49-F238E27FC236}">
                <a16:creationId xmlns:a16="http://schemas.microsoft.com/office/drawing/2014/main" id="{CC923D97-D52B-4B02-ACAB-81CEA6BA7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100012"/>
            <a:ext cx="1142047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My Story2">
            <a:extLst>
              <a:ext uri="{FF2B5EF4-FFF2-40B4-BE49-F238E27FC236}">
                <a16:creationId xmlns:a16="http://schemas.microsoft.com/office/drawing/2014/main" id="{424D60B8-D98F-4812-9439-268597AD3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100012"/>
            <a:ext cx="1142047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My Story3">
            <a:extLst>
              <a:ext uri="{FF2B5EF4-FFF2-40B4-BE49-F238E27FC236}">
                <a16:creationId xmlns:a16="http://schemas.microsoft.com/office/drawing/2014/main" id="{6635678A-041D-4C8F-8202-5A0EFC8ED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100012"/>
            <a:ext cx="1142047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My Story4">
            <a:extLst>
              <a:ext uri="{FF2B5EF4-FFF2-40B4-BE49-F238E27FC236}">
                <a16:creationId xmlns:a16="http://schemas.microsoft.com/office/drawing/2014/main" id="{DD4262B9-BE17-45C9-814D-51E241940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100012"/>
            <a:ext cx="1142047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Ankit Negi</cp:lastModifiedBy>
  <cp:revision>1</cp:revision>
  <cp:lastPrinted>2024-08-26T19:20:49Z</cp:lastPrinted>
  <dcterms:created xsi:type="dcterms:W3CDTF">2024-08-26T19:13:45Z</dcterms:created>
  <dcterms:modified xsi:type="dcterms:W3CDTF">2024-08-26T19:22:05Z</dcterms:modified>
</cp:coreProperties>
</file>