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CD3E-BDFF-EEF9-A572-2F62D6520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8D829-5CDF-A574-7231-7DBA40695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B218-0016-01F3-C215-049D35E1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A3E5-D359-4579-992B-7126525CE60E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1FA1B-CA46-1188-C35D-1B136C47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4331-305D-8F50-E925-ED7F3B0D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615A-CD11-4C78-8C44-344BFAF50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8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632E-0B98-CC0C-08AE-ECE6631D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563ED-D632-49E6-DBF8-9B8737EA5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8F2B-72BB-9821-9255-08107C25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A3E5-D359-4579-992B-7126525CE60E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044C2-250B-F686-438D-B5CC41D6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198A7-D42B-F795-CCC0-08413E1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615A-CD11-4C78-8C44-344BFAF50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35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86C68-4B68-EE7B-EEC9-ECB96C51A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ED81B-4818-A150-5E44-DB3C44BC3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B4CA9-BE48-D3D7-A6A4-511D6946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A3E5-D359-4579-992B-7126525CE60E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2604B-FD24-07FA-8D80-9E7F9060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881C9-DA46-62B9-0828-51C17508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615A-CD11-4C78-8C44-344BFAF50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23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409A-93A8-B5E3-A150-8A5681CE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8C3A-3674-0924-4190-53C7DF7C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4D76F-4AC6-6778-8F9A-3501D1B6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A3E5-D359-4579-992B-7126525CE60E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36C08-F41C-4E37-FD1A-A3AB0F5A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9CF63-8793-DC43-D967-2FAF9546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615A-CD11-4C78-8C44-344BFAF50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6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D55B-0165-E5E1-AD31-A9600E8D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A3D1F-8896-A750-B4C9-E4791C3FD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75CC-5930-8723-F5EC-18065D6D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A3E5-D359-4579-992B-7126525CE60E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D3E25-2874-C3A0-175D-576C4261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C829D-5ECD-2567-C491-8990EA67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615A-CD11-4C78-8C44-344BFAF50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10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F736-0DCC-F4FC-EE56-4617701F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04942-5924-6E44-C12B-64708237A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4F4D1-54AC-80A6-7822-C04FEA75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58C05-2AFF-FAC5-0508-A1E83359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A3E5-D359-4579-992B-7126525CE60E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4550C-521F-87C7-D340-A63E6BD5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98C6D-A76A-302D-4EAA-B021EFEB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615A-CD11-4C78-8C44-344BFAF50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25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E3AD-366E-6312-77ED-7F246173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85BA5-252B-DB75-142F-4597E2F6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EAC6C-A8B1-8BC3-4156-08C273FE9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3B096-793B-02F2-49D8-BA5BC6615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8B8AF-60D3-C267-5C5C-BDC306922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C29D7-808F-8C0C-00B2-B160EA05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A3E5-D359-4579-992B-7126525CE60E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0ED92-91D2-5072-49D4-75D77559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AC097-589A-51CF-3141-CBEB1F4B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615A-CD11-4C78-8C44-344BFAF50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8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71EF-3EA0-3CA1-9201-9E144CE5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64EF8-0CED-F1BE-C777-99F9EE08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A3E5-D359-4579-992B-7126525CE60E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8A162-B0A9-C62C-DA83-02D8F4CE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9EAD6-0C51-9567-4EC1-0985FED5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615A-CD11-4C78-8C44-344BFAF50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89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48146-FDE7-F62C-C275-364F6096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A3E5-D359-4579-992B-7126525CE60E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AA8C4-E062-15FE-BE3A-BCCA6104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CAB51-8D5C-3ABE-9599-4E09FB68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615A-CD11-4C78-8C44-344BFAF50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16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C864-18D5-CA87-E0D5-21C0F4B1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C26D-7F64-D40F-82C1-4DEC07BF8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188E2-5E94-933B-9E88-004D4949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32D2A-C6AF-8F18-3E4A-5E2A9A3E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A3E5-D359-4579-992B-7126525CE60E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43E26-BDF2-651E-BC32-A9361069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98A62-D01C-CD70-D46D-AE13B6D8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615A-CD11-4C78-8C44-344BFAF50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64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729E-DE1D-E29A-A5E5-374830C2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95BA2-FC33-069F-33F1-B8DE852B9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A01B8-BB8C-FD5F-FC98-8DB3010A0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56821-C24F-67C1-5FBD-0995CC4A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A3E5-D359-4579-992B-7126525CE60E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6CED0-2577-CD59-A2C3-ACFF3454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598D7-C00F-5C7C-6FE9-2B97C532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615A-CD11-4C78-8C44-344BFAF50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E5230-B675-B4A9-B467-9E2E6AE7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8FC91-8646-A69B-061D-96B52BF7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E0A7B-E362-B61E-5D1C-166D48B3E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A3E5-D359-4579-992B-7126525CE60E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6845-513D-2DBF-7C05-ACAAA8DB7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ACEC0-0332-CBC8-2D0C-C91757C41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4615A-CD11-4C78-8C44-344BFAF50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0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BEB8-DCD3-DD06-9CBD-4AA821DA9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AD753-EA62-A8F4-F845-76FE8DD9A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najiroa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84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patel</dc:creator>
  <cp:lastModifiedBy>Ankit patel</cp:lastModifiedBy>
  <cp:revision>1</cp:revision>
  <dcterms:created xsi:type="dcterms:W3CDTF">2023-03-31T09:24:14Z</dcterms:created>
  <dcterms:modified xsi:type="dcterms:W3CDTF">2023-03-31T09:24:24Z</dcterms:modified>
</cp:coreProperties>
</file>