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181DC9-31C3-4D00-8152-6F9F56F33FF7}" type="datetimeFigureOut">
              <a:rPr lang="ro-RO" smtClean="0"/>
              <a:t>02.02.2021</a:t>
            </a:fld>
            <a:endParaRPr lang="ro-RO"/>
          </a:p>
        </p:txBody>
      </p:sp>
      <p:sp>
        <p:nvSpPr>
          <p:cNvPr id="5" name="Footer Placeholder 4"/>
          <p:cNvSpPr>
            <a:spLocks noGrp="1"/>
          </p:cNvSpPr>
          <p:nvPr>
            <p:ph type="ftr" sz="quarter" idx="11"/>
          </p:nvPr>
        </p:nvSpPr>
        <p:spPr>
          <a:xfrm>
            <a:off x="5332412" y="5883275"/>
            <a:ext cx="4324044" cy="365125"/>
          </a:xfrm>
        </p:spPr>
        <p:txBody>
          <a:bodyPr/>
          <a:lstStyle/>
          <a:p>
            <a:endParaRPr lang="ro-RO"/>
          </a:p>
        </p:txBody>
      </p:sp>
      <p:sp>
        <p:nvSpPr>
          <p:cNvPr id="6" name="Slide Number Placeholder 5"/>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221606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181DC9-31C3-4D00-8152-6F9F56F33FF7}" type="datetimeFigureOut">
              <a:rPr lang="ro-RO" smtClean="0"/>
              <a:t>02.02.2021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330437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181DC9-31C3-4D00-8152-6F9F56F33FF7}" type="datetimeFigureOut">
              <a:rPr lang="ro-RO" smtClean="0"/>
              <a:t>02.02.2021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2006442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181DC9-31C3-4D00-8152-6F9F56F33FF7}" type="datetimeFigureOut">
              <a:rPr lang="ro-RO" smtClean="0"/>
              <a:t>02.02.2021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3254242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181DC9-31C3-4D00-8152-6F9F56F33FF7}" type="datetimeFigureOut">
              <a:rPr lang="ro-RO" smtClean="0"/>
              <a:t>02.02.2021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3971676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181DC9-31C3-4D00-8152-6F9F56F33FF7}" type="datetimeFigureOut">
              <a:rPr lang="ro-RO" smtClean="0"/>
              <a:t>02.02.2021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1696876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181DC9-31C3-4D00-8152-6F9F56F33FF7}" type="datetimeFigureOut">
              <a:rPr lang="ro-RO" smtClean="0"/>
              <a:t>02.02.2021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1438299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181DC9-31C3-4D00-8152-6F9F56F33FF7}" type="datetimeFigureOut">
              <a:rPr lang="ro-RO" smtClean="0"/>
              <a:t>02.02.2021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3772524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181DC9-31C3-4D00-8152-6F9F56F33FF7}" type="datetimeFigureOut">
              <a:rPr lang="ro-RO" smtClean="0"/>
              <a:t>02.02.2021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363958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181DC9-31C3-4D00-8152-6F9F56F33FF7}" type="datetimeFigureOut">
              <a:rPr lang="ro-RO" smtClean="0"/>
              <a:t>02.02.2021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a:xfrm>
            <a:off x="10951856" y="5867131"/>
            <a:ext cx="551167" cy="365125"/>
          </a:xfrm>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31523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181DC9-31C3-4D00-8152-6F9F56F33FF7}" type="datetimeFigureOut">
              <a:rPr lang="ro-RO" smtClean="0"/>
              <a:t>02.02.2021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383875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181DC9-31C3-4D00-8152-6F9F56F33FF7}" type="datetimeFigureOut">
              <a:rPr lang="ro-RO" smtClean="0"/>
              <a:t>02.02.2021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320953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181DC9-31C3-4D00-8152-6F9F56F33FF7}" type="datetimeFigureOut">
              <a:rPr lang="ro-RO" smtClean="0"/>
              <a:t>02.02.2021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228363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181DC9-31C3-4D00-8152-6F9F56F33FF7}" type="datetimeFigureOut">
              <a:rPr lang="ro-RO" smtClean="0"/>
              <a:t>02.02.2021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306908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81DC9-31C3-4D00-8152-6F9F56F33FF7}" type="datetimeFigureOut">
              <a:rPr lang="ro-RO" smtClean="0"/>
              <a:t>02.02.2021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156502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181DC9-31C3-4D00-8152-6F9F56F33FF7}" type="datetimeFigureOut">
              <a:rPr lang="ro-RO" smtClean="0"/>
              <a:t>02.02.2021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135011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181DC9-31C3-4D00-8152-6F9F56F33FF7}" type="datetimeFigureOut">
              <a:rPr lang="ro-RO" smtClean="0"/>
              <a:t>02.02.2021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C981503-7921-403C-80A3-BB2DC12259D9}" type="slidenum">
              <a:rPr lang="ro-RO" smtClean="0"/>
              <a:t>‹#›</a:t>
            </a:fld>
            <a:endParaRPr lang="ro-RO"/>
          </a:p>
        </p:txBody>
      </p:sp>
    </p:spTree>
    <p:extLst>
      <p:ext uri="{BB962C8B-B14F-4D97-AF65-F5344CB8AC3E}">
        <p14:creationId xmlns:p14="http://schemas.microsoft.com/office/powerpoint/2010/main" val="272721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181DC9-31C3-4D00-8152-6F9F56F33FF7}" type="datetimeFigureOut">
              <a:rPr lang="ro-RO" smtClean="0"/>
              <a:t>02.02.2021</a:t>
            </a:fld>
            <a:endParaRPr lang="ro-R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o-R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981503-7921-403C-80A3-BB2DC12259D9}" type="slidenum">
              <a:rPr lang="ro-RO" smtClean="0"/>
              <a:t>‹#›</a:t>
            </a:fld>
            <a:endParaRPr lang="ro-RO"/>
          </a:p>
        </p:txBody>
      </p:sp>
    </p:spTree>
    <p:extLst>
      <p:ext uri="{BB962C8B-B14F-4D97-AF65-F5344CB8AC3E}">
        <p14:creationId xmlns:p14="http://schemas.microsoft.com/office/powerpoint/2010/main" val="3473336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Plant</a:t>
            </a:r>
            <a:endParaRPr lang="ro-RO" dirty="0"/>
          </a:p>
        </p:txBody>
      </p:sp>
      <p:sp>
        <p:nvSpPr>
          <p:cNvPr id="3" name="Subtitle 2"/>
          <p:cNvSpPr>
            <a:spLocks noGrp="1"/>
          </p:cNvSpPr>
          <p:nvPr>
            <p:ph type="subTitle" idx="1"/>
          </p:nvPr>
        </p:nvSpPr>
        <p:spPr/>
        <p:txBody>
          <a:bodyPr/>
          <a:lstStyle/>
          <a:p>
            <a:r>
              <a:rPr lang="en-US" dirty="0" smtClean="0"/>
              <a:t>-android </a:t>
            </a:r>
            <a:r>
              <a:rPr lang="en-US" dirty="0" smtClean="0"/>
              <a:t>fundamentals</a:t>
            </a:r>
            <a:r>
              <a:rPr lang="en-US" dirty="0" smtClean="0"/>
              <a:t>-</a:t>
            </a:r>
          </a:p>
          <a:p>
            <a:r>
              <a:rPr lang="en-US" dirty="0" smtClean="0"/>
              <a:t>Schipala Ianko </a:t>
            </a:r>
            <a:r>
              <a:rPr lang="en-US" dirty="0" err="1" smtClean="0"/>
              <a:t>Radoslav</a:t>
            </a:r>
            <a:endParaRPr lang="ro-RO" dirty="0"/>
          </a:p>
        </p:txBody>
      </p:sp>
      <p:pic>
        <p:nvPicPr>
          <p:cNvPr id="5" name="Picture 4"/>
          <p:cNvPicPr>
            <a:picLocks noChangeAspect="1"/>
          </p:cNvPicPr>
          <p:nvPr/>
        </p:nvPicPr>
        <p:blipFill>
          <a:blip r:embed="rId2"/>
          <a:stretch>
            <a:fillRect/>
          </a:stretch>
        </p:blipFill>
        <p:spPr>
          <a:xfrm>
            <a:off x="8616115" y="767573"/>
            <a:ext cx="2289884" cy="1941094"/>
          </a:xfrm>
          <a:prstGeom prst="rect">
            <a:avLst/>
          </a:prstGeom>
        </p:spPr>
      </p:pic>
    </p:spTree>
    <p:extLst>
      <p:ext uri="{BB962C8B-B14F-4D97-AF65-F5344CB8AC3E}">
        <p14:creationId xmlns:p14="http://schemas.microsoft.com/office/powerpoint/2010/main" val="198740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383" y="565484"/>
            <a:ext cx="10018713" cy="1752599"/>
          </a:xfrm>
        </p:spPr>
        <p:txBody>
          <a:bodyPr/>
          <a:lstStyle/>
          <a:p>
            <a:r>
              <a:rPr lang="ro-RO" dirty="0" smtClean="0"/>
              <a:t>De ce plante?</a:t>
            </a:r>
            <a:endParaRPr lang="ro-RO" dirty="0"/>
          </a:p>
        </p:txBody>
      </p:sp>
      <p:sp>
        <p:nvSpPr>
          <p:cNvPr id="3" name="Content Placeholder 2"/>
          <p:cNvSpPr>
            <a:spLocks noGrp="1"/>
          </p:cNvSpPr>
          <p:nvPr>
            <p:ph idx="1"/>
          </p:nvPr>
        </p:nvSpPr>
        <p:spPr>
          <a:xfrm>
            <a:off x="1484311" y="2666999"/>
            <a:ext cx="5710574" cy="3124201"/>
          </a:xfrm>
        </p:spPr>
        <p:txBody>
          <a:bodyPr/>
          <a:lstStyle/>
          <a:p>
            <a:r>
              <a:rPr lang="ro-RO" dirty="0" smtClean="0"/>
              <a:t>Pentru că acestea asigură aportul de vitamine și substanțe nutritive de care avem nevoie, iar prin procesul de fotosinteză își îndeplinesc rolul de plămân verde al planetei.</a:t>
            </a:r>
            <a:endParaRPr lang="ro-RO" dirty="0"/>
          </a:p>
        </p:txBody>
      </p:sp>
      <p:pic>
        <p:nvPicPr>
          <p:cNvPr id="4" name="Picture 3"/>
          <p:cNvPicPr>
            <a:picLocks noChangeAspect="1"/>
          </p:cNvPicPr>
          <p:nvPr/>
        </p:nvPicPr>
        <p:blipFill>
          <a:blip r:embed="rId2"/>
          <a:stretch>
            <a:fillRect/>
          </a:stretch>
        </p:blipFill>
        <p:spPr>
          <a:xfrm>
            <a:off x="7784263" y="310534"/>
            <a:ext cx="3790117" cy="6246675"/>
          </a:xfrm>
          <a:prstGeom prst="rect">
            <a:avLst/>
          </a:prstGeom>
        </p:spPr>
      </p:pic>
    </p:spTree>
    <p:extLst>
      <p:ext uri="{BB962C8B-B14F-4D97-AF65-F5344CB8AC3E}">
        <p14:creationId xmlns:p14="http://schemas.microsoft.com/office/powerpoint/2010/main" val="122750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 ce o aplicație cu plante?</a:t>
            </a:r>
            <a:endParaRPr lang="ro-RO" dirty="0"/>
          </a:p>
        </p:txBody>
      </p:sp>
      <p:sp>
        <p:nvSpPr>
          <p:cNvPr id="3" name="Content Placeholder 2"/>
          <p:cNvSpPr>
            <a:spLocks noGrp="1"/>
          </p:cNvSpPr>
          <p:nvPr>
            <p:ph idx="1"/>
          </p:nvPr>
        </p:nvSpPr>
        <p:spPr>
          <a:xfrm>
            <a:off x="1484311" y="2209799"/>
            <a:ext cx="10018713" cy="3124201"/>
          </a:xfrm>
        </p:spPr>
        <p:txBody>
          <a:bodyPr/>
          <a:lstStyle/>
          <a:p>
            <a:r>
              <a:rPr lang="ro-RO" dirty="0" smtClean="0"/>
              <a:t>Pentru că noi oamenii</a:t>
            </a:r>
            <a:r>
              <a:rPr lang="en-US" dirty="0" smtClean="0"/>
              <a:t>:</a:t>
            </a:r>
            <a:r>
              <a:rPr lang="ro-RO" dirty="0" smtClean="0"/>
              <a:t> suntem ființe sociale în natura noastră  ne place să discutăm pe diferite subiecte și să fim informați, </a:t>
            </a:r>
            <a:r>
              <a:rPr lang="en-US" dirty="0" smtClean="0"/>
              <a:t> s</a:t>
            </a:r>
            <a:r>
              <a:rPr lang="ro-RO" dirty="0" err="1" smtClean="0"/>
              <a:t>untem</a:t>
            </a:r>
            <a:r>
              <a:rPr lang="ro-RO" dirty="0" smtClean="0"/>
              <a:t> mai mereu pe grabă și vrem să ne rezolvăm treburile cât mai eficient( de exemplu un </a:t>
            </a:r>
            <a:r>
              <a:rPr lang="ro-RO" dirty="0" err="1" smtClean="0"/>
              <a:t>reminder</a:t>
            </a:r>
            <a:r>
              <a:rPr lang="ro-RO" dirty="0" smtClean="0"/>
              <a:t> cu udatul plantelor).</a:t>
            </a:r>
          </a:p>
          <a:p>
            <a:r>
              <a:rPr lang="ro-RO" dirty="0" smtClean="0"/>
              <a:t>Aplicația se adresează în mare parte adulților, cât și tinerilor.</a:t>
            </a:r>
            <a:endParaRPr lang="ro-RO" dirty="0"/>
          </a:p>
        </p:txBody>
      </p:sp>
    </p:spTree>
    <p:extLst>
      <p:ext uri="{BB962C8B-B14F-4D97-AF65-F5344CB8AC3E}">
        <p14:creationId xmlns:p14="http://schemas.microsoft.com/office/powerpoint/2010/main" val="247561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Despre aplicație</a:t>
            </a:r>
            <a:endParaRPr lang="ro-RO" dirty="0"/>
          </a:p>
        </p:txBody>
      </p:sp>
      <p:sp>
        <p:nvSpPr>
          <p:cNvPr id="3" name="Content Placeholder 2"/>
          <p:cNvSpPr>
            <a:spLocks noGrp="1"/>
          </p:cNvSpPr>
          <p:nvPr>
            <p:ph idx="1"/>
          </p:nvPr>
        </p:nvSpPr>
        <p:spPr/>
        <p:txBody>
          <a:bodyPr/>
          <a:lstStyle/>
          <a:p>
            <a:r>
              <a:rPr lang="ro-RO" dirty="0" smtClean="0"/>
              <a:t>Utilizatorul poate să se alăture la funcționalitatea acesteia cu ajutorul unui cont creat cu email și parolă. După care să își încarce fotografii cu plante și date relevante despre acestea într-o baza de date care este actualizată live (</a:t>
            </a:r>
            <a:r>
              <a:rPr lang="ro-RO" dirty="0" err="1" smtClean="0"/>
              <a:t>Realtime</a:t>
            </a:r>
            <a:r>
              <a:rPr lang="ro-RO" dirty="0" smtClean="0"/>
              <a:t> </a:t>
            </a:r>
            <a:r>
              <a:rPr lang="ro-RO" dirty="0" err="1" smtClean="0"/>
              <a:t>Database</a:t>
            </a:r>
            <a:r>
              <a:rPr lang="ro-RO" dirty="0"/>
              <a:t> </a:t>
            </a:r>
            <a:r>
              <a:rPr lang="ro-RO" dirty="0" smtClean="0"/>
              <a:t>de la </a:t>
            </a:r>
            <a:r>
              <a:rPr lang="ro-RO" dirty="0" err="1" smtClean="0"/>
              <a:t>Firebase</a:t>
            </a:r>
            <a:r>
              <a:rPr lang="ro-RO" dirty="0" smtClean="0"/>
              <a:t>, în acest caz).</a:t>
            </a:r>
            <a:endParaRPr lang="ro-RO" dirty="0"/>
          </a:p>
        </p:txBody>
      </p:sp>
    </p:spTree>
    <p:extLst>
      <p:ext uri="{BB962C8B-B14F-4D97-AF65-F5344CB8AC3E}">
        <p14:creationId xmlns:p14="http://schemas.microsoft.com/office/powerpoint/2010/main" val="371536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0614" y="512064"/>
            <a:ext cx="10018713" cy="5120639"/>
          </a:xfrm>
        </p:spPr>
        <p:txBody>
          <a:bodyPr>
            <a:normAutofit/>
          </a:bodyPr>
          <a:lstStyle/>
          <a:p>
            <a:r>
              <a:rPr lang="ro-RO" dirty="0" smtClean="0"/>
              <a:t>Înainte de încărcarea pozelor în baza de date, acestea pot fi importate din galerie cât și făcute cu ajutorul camerei </a:t>
            </a:r>
            <a:r>
              <a:rPr lang="ro-RO" dirty="0" err="1" smtClean="0"/>
              <a:t>foto</a:t>
            </a:r>
            <a:r>
              <a:rPr lang="ro-RO" dirty="0" smtClean="0"/>
              <a:t>.</a:t>
            </a:r>
          </a:p>
          <a:p>
            <a:endParaRPr lang="ro-RO" dirty="0"/>
          </a:p>
          <a:p>
            <a:r>
              <a:rPr lang="ro-RO" dirty="0" smtClean="0"/>
              <a:t>Pozele din baza de date sunt apoi descărcate și puse într-un </a:t>
            </a:r>
            <a:r>
              <a:rPr lang="ro-RO" dirty="0" err="1" smtClean="0"/>
              <a:t>RecyclerView</a:t>
            </a:r>
            <a:r>
              <a:rPr lang="ro-RO" dirty="0" smtClean="0"/>
              <a:t> (am folosit </a:t>
            </a:r>
            <a:r>
              <a:rPr lang="ro-RO" dirty="0" err="1" smtClean="0"/>
              <a:t>Glide</a:t>
            </a:r>
            <a:r>
              <a:rPr lang="ro-RO" dirty="0" smtClean="0"/>
              <a:t>) , fiecare item din acesta fiind un </a:t>
            </a:r>
            <a:r>
              <a:rPr lang="ro-RO" dirty="0" err="1" smtClean="0"/>
              <a:t>CardView</a:t>
            </a:r>
            <a:r>
              <a:rPr lang="ro-RO" dirty="0" smtClean="0"/>
              <a:t> care conține poza plantei și numele acesteia.</a:t>
            </a:r>
          </a:p>
          <a:p>
            <a:pPr marL="0" indent="0">
              <a:buNone/>
            </a:pPr>
            <a:endParaRPr lang="ro-RO" dirty="0" smtClean="0"/>
          </a:p>
          <a:p>
            <a:r>
              <a:rPr lang="ro-RO" dirty="0" smtClean="0"/>
              <a:t>În cazul în care utilizatorul își uită parola din aplicație acesta poate să își reseteze cu ajutorul email-ului. În cadrul acesteia există o secțiune (un </a:t>
            </a:r>
            <a:r>
              <a:rPr lang="ro-RO" dirty="0" err="1" smtClean="0"/>
              <a:t>FrameLayout</a:t>
            </a:r>
            <a:r>
              <a:rPr lang="ro-RO" dirty="0" smtClean="0"/>
              <a:t>) în care utilizatorul poate să își vizualizeze datele personale.</a:t>
            </a:r>
          </a:p>
          <a:p>
            <a:pPr marL="0" indent="0">
              <a:buNone/>
            </a:pPr>
            <a:endParaRPr lang="ro-RO" dirty="0"/>
          </a:p>
        </p:txBody>
      </p:sp>
    </p:spTree>
    <p:extLst>
      <p:ext uri="{BB962C8B-B14F-4D97-AF65-F5344CB8AC3E}">
        <p14:creationId xmlns:p14="http://schemas.microsoft.com/office/powerpoint/2010/main" val="294044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0030" y="1011935"/>
            <a:ext cx="10018713" cy="3124201"/>
          </a:xfrm>
        </p:spPr>
        <p:txBody>
          <a:bodyPr/>
          <a:lstStyle/>
          <a:p>
            <a:r>
              <a:rPr lang="ro-RO" dirty="0" smtClean="0"/>
              <a:t>La baza întregii aplicații există un </a:t>
            </a:r>
            <a:r>
              <a:rPr lang="ro-RO" dirty="0"/>
              <a:t>meniu </a:t>
            </a:r>
            <a:r>
              <a:rPr lang="ro-RO" dirty="0" smtClean="0"/>
              <a:t>implementat cu ajutorul </a:t>
            </a:r>
            <a:r>
              <a:rPr lang="ro-RO" dirty="0" err="1" smtClean="0"/>
              <a:t>BottomNavigationView</a:t>
            </a:r>
            <a:r>
              <a:rPr lang="ro-RO" dirty="0" smtClean="0"/>
              <a:t>-ului și a </a:t>
            </a:r>
            <a:r>
              <a:rPr lang="ro-RO" dirty="0" err="1" smtClean="0"/>
              <a:t>frame</a:t>
            </a:r>
            <a:r>
              <a:rPr lang="ro-RO" dirty="0" smtClean="0"/>
              <a:t>-urilor care încarcă conținutul corespunzător butonului din meniu.</a:t>
            </a:r>
            <a:endParaRPr lang="ro-RO" dirty="0"/>
          </a:p>
        </p:txBody>
      </p:sp>
    </p:spTree>
    <p:extLst>
      <p:ext uri="{BB962C8B-B14F-4D97-AF65-F5344CB8AC3E}">
        <p14:creationId xmlns:p14="http://schemas.microsoft.com/office/powerpoint/2010/main" val="213915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Probleme</a:t>
            </a:r>
            <a:r>
              <a:rPr lang="en-US" dirty="0" smtClean="0"/>
              <a:t> </a:t>
            </a:r>
            <a:r>
              <a:rPr lang="ro-RO" dirty="0" smtClean="0"/>
              <a:t>întâmpinate</a:t>
            </a:r>
            <a:endParaRPr lang="ro-RO" dirty="0"/>
          </a:p>
        </p:txBody>
      </p:sp>
      <p:sp>
        <p:nvSpPr>
          <p:cNvPr id="3" name="Content Placeholder 2"/>
          <p:cNvSpPr>
            <a:spLocks noGrp="1"/>
          </p:cNvSpPr>
          <p:nvPr>
            <p:ph idx="1"/>
          </p:nvPr>
        </p:nvSpPr>
        <p:spPr>
          <a:xfrm>
            <a:off x="1484310" y="1957135"/>
            <a:ext cx="10018713" cy="3124201"/>
          </a:xfrm>
        </p:spPr>
        <p:txBody>
          <a:bodyPr/>
          <a:lstStyle/>
          <a:p>
            <a:r>
              <a:rPr lang="ro-RO" dirty="0" smtClean="0"/>
              <a:t>La implementarea aplicației fiecare buton din cadrul meniului crea o noua activitate, ceea ce a dus la un aspect ciudat intre activități si am întâmpinat probleme în momentul </a:t>
            </a:r>
            <a:r>
              <a:rPr lang="ro-RO" dirty="0" err="1" smtClean="0"/>
              <a:t>logout</a:t>
            </a:r>
            <a:r>
              <a:rPr lang="ro-RO" dirty="0" smtClean="0"/>
              <a:t>-ului, de aceea am folosit </a:t>
            </a:r>
            <a:r>
              <a:rPr lang="ro-RO" dirty="0" err="1" smtClean="0"/>
              <a:t>FrameLayout</a:t>
            </a:r>
            <a:r>
              <a:rPr lang="ro-RO" dirty="0"/>
              <a:t>.</a:t>
            </a:r>
            <a:r>
              <a:rPr lang="ro-RO" dirty="0" smtClean="0"/>
              <a:t> </a:t>
            </a:r>
          </a:p>
          <a:p>
            <a:r>
              <a:rPr lang="ro-RO" dirty="0" smtClean="0"/>
              <a:t>De asemenea am avut probleme cu descărcarea pozei din baza de date si introducerea in </a:t>
            </a:r>
            <a:r>
              <a:rPr lang="ro-RO" dirty="0" err="1" smtClean="0"/>
              <a:t>ImageView</a:t>
            </a:r>
            <a:r>
              <a:rPr lang="ro-RO" dirty="0" smtClean="0"/>
              <a:t>.</a:t>
            </a:r>
          </a:p>
          <a:p>
            <a:endParaRPr lang="ro-RO" dirty="0"/>
          </a:p>
        </p:txBody>
      </p:sp>
    </p:spTree>
    <p:extLst>
      <p:ext uri="{BB962C8B-B14F-4D97-AF65-F5344CB8AC3E}">
        <p14:creationId xmlns:p14="http://schemas.microsoft.com/office/powerpoint/2010/main" val="81564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823" y="2670048"/>
            <a:ext cx="10018713" cy="1752599"/>
          </a:xfrm>
        </p:spPr>
        <p:txBody>
          <a:bodyPr/>
          <a:lstStyle/>
          <a:p>
            <a:r>
              <a:rPr lang="ro-RO" dirty="0" smtClean="0"/>
              <a:t>Vă mulțumesc!</a:t>
            </a:r>
            <a:endParaRPr lang="ro-RO" dirty="0"/>
          </a:p>
        </p:txBody>
      </p:sp>
    </p:spTree>
    <p:extLst>
      <p:ext uri="{BB962C8B-B14F-4D97-AF65-F5344CB8AC3E}">
        <p14:creationId xmlns:p14="http://schemas.microsoft.com/office/powerpoint/2010/main" val="555424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318</TotalTime>
  <Words>335</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Let’s Plant</vt:lpstr>
      <vt:lpstr>De ce plante?</vt:lpstr>
      <vt:lpstr>De ce o aplicație cu plante?</vt:lpstr>
      <vt:lpstr>Despre aplicație</vt:lpstr>
      <vt:lpstr>PowerPoint Presentation</vt:lpstr>
      <vt:lpstr>PowerPoint Presentation</vt:lpstr>
      <vt:lpstr>Probleme întâmpinate</vt:lpstr>
      <vt:lpstr>Vă mulțumesc!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Plant</dc:title>
  <dc:creator>Ianko Schipala</dc:creator>
  <cp:lastModifiedBy>Ianko Schipala</cp:lastModifiedBy>
  <cp:revision>14</cp:revision>
  <dcterms:created xsi:type="dcterms:W3CDTF">2021-02-01T21:39:48Z</dcterms:created>
  <dcterms:modified xsi:type="dcterms:W3CDTF">2021-02-02T21:54:22Z</dcterms:modified>
</cp:coreProperties>
</file>