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Assistant"/>
      <p:regular r:id="rId23"/>
      <p:bold r:id="rId24"/>
    </p:embeddedFont>
    <p:embeddedFont>
      <p:font typeface="Alata"/>
      <p:regular r:id="rId25"/>
    </p:embeddedFont>
    <p:embeddedFont>
      <p:font typeface="Maven Pro"/>
      <p:regular r:id="rId26"/>
      <p:bold r:id="rId27"/>
    </p:embeddedFont>
    <p:embeddedFont>
      <p:font typeface="PT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32" roundtripDataSignature="AMtx7mhBFKPwzHAm96Z13Jhc9NG384Nb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Assistant-bold.fntdata"/><Relationship Id="rId23" Type="http://schemas.openxmlformats.org/officeDocument/2006/relationships/font" Target="fonts/Assistan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Alata-regular.fntdata"/><Relationship Id="rId28" Type="http://schemas.openxmlformats.org/officeDocument/2006/relationships/font" Target="fonts/PTSans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c3bdbb8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c3bdbb8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b460298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eb460298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b460298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b460298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b48e355a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b48e355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b46029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b46029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b48e355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b48e355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c3bdbb8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c3bdbb8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6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6"/>
          <p:cNvSpPr txBox="1"/>
          <p:nvPr>
            <p:ph type="ctrTitle"/>
          </p:nvPr>
        </p:nvSpPr>
        <p:spPr>
          <a:xfrm>
            <a:off x="720000" y="1392513"/>
            <a:ext cx="43182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6"/>
          <p:cNvSpPr txBox="1"/>
          <p:nvPr>
            <p:ph idx="1" type="subTitle"/>
          </p:nvPr>
        </p:nvSpPr>
        <p:spPr>
          <a:xfrm>
            <a:off x="720000" y="3591301"/>
            <a:ext cx="4318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56"/>
          <p:cNvSpPr/>
          <p:nvPr>
            <p:ph idx="2" type="pic"/>
          </p:nvPr>
        </p:nvSpPr>
        <p:spPr>
          <a:xfrm>
            <a:off x="5372950" y="627150"/>
            <a:ext cx="37710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3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5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5"/>
          <p:cNvSpPr txBox="1"/>
          <p:nvPr>
            <p:ph type="title"/>
          </p:nvPr>
        </p:nvSpPr>
        <p:spPr>
          <a:xfrm>
            <a:off x="720000" y="1219100"/>
            <a:ext cx="40869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65"/>
          <p:cNvSpPr txBox="1"/>
          <p:nvPr>
            <p:ph idx="1" type="subTitle"/>
          </p:nvPr>
        </p:nvSpPr>
        <p:spPr>
          <a:xfrm>
            <a:off x="720000" y="2990600"/>
            <a:ext cx="4086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5"/>
          <p:cNvSpPr/>
          <p:nvPr>
            <p:ph idx="2" type="pic"/>
          </p:nvPr>
        </p:nvSpPr>
        <p:spPr>
          <a:xfrm>
            <a:off x="5238175" y="630000"/>
            <a:ext cx="39057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6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6"/>
          <p:cNvSpPr txBox="1"/>
          <p:nvPr>
            <p:ph idx="1" type="subTitle"/>
          </p:nvPr>
        </p:nvSpPr>
        <p:spPr>
          <a:xfrm>
            <a:off x="2035350" y="1760462"/>
            <a:ext cx="2248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5" name="Google Shape;85;p66"/>
          <p:cNvSpPr txBox="1"/>
          <p:nvPr>
            <p:ph idx="2" type="subTitle"/>
          </p:nvPr>
        </p:nvSpPr>
        <p:spPr>
          <a:xfrm>
            <a:off x="2035350" y="3182437"/>
            <a:ext cx="2248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6" name="Google Shape;86;p66"/>
          <p:cNvSpPr txBox="1"/>
          <p:nvPr>
            <p:ph idx="3" type="subTitle"/>
          </p:nvPr>
        </p:nvSpPr>
        <p:spPr>
          <a:xfrm>
            <a:off x="5754475" y="1760462"/>
            <a:ext cx="2248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7" name="Google Shape;87;p66"/>
          <p:cNvSpPr txBox="1"/>
          <p:nvPr>
            <p:ph idx="4" type="subTitle"/>
          </p:nvPr>
        </p:nvSpPr>
        <p:spPr>
          <a:xfrm>
            <a:off x="5754475" y="3182437"/>
            <a:ext cx="2248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8" name="Google Shape;88;p66"/>
          <p:cNvSpPr txBox="1"/>
          <p:nvPr>
            <p:ph type="title"/>
          </p:nvPr>
        </p:nvSpPr>
        <p:spPr>
          <a:xfrm>
            <a:off x="720000" y="5226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9" name="Google Shape;89;p66"/>
          <p:cNvSpPr txBox="1"/>
          <p:nvPr>
            <p:ph idx="5" type="subTitle"/>
          </p:nvPr>
        </p:nvSpPr>
        <p:spPr>
          <a:xfrm>
            <a:off x="2035350" y="2167021"/>
            <a:ext cx="224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6"/>
          <p:cNvSpPr txBox="1"/>
          <p:nvPr>
            <p:ph idx="6" type="subTitle"/>
          </p:nvPr>
        </p:nvSpPr>
        <p:spPr>
          <a:xfrm>
            <a:off x="5754474" y="2167021"/>
            <a:ext cx="224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6"/>
          <p:cNvSpPr txBox="1"/>
          <p:nvPr>
            <p:ph idx="7" type="subTitle"/>
          </p:nvPr>
        </p:nvSpPr>
        <p:spPr>
          <a:xfrm>
            <a:off x="2035350" y="3589139"/>
            <a:ext cx="224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6"/>
          <p:cNvSpPr txBox="1"/>
          <p:nvPr>
            <p:ph idx="8" type="subTitle"/>
          </p:nvPr>
        </p:nvSpPr>
        <p:spPr>
          <a:xfrm>
            <a:off x="5754474" y="3589139"/>
            <a:ext cx="224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6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7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7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8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8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9"/>
          <p:cNvSpPr txBox="1"/>
          <p:nvPr>
            <p:ph type="title"/>
          </p:nvPr>
        </p:nvSpPr>
        <p:spPr>
          <a:xfrm>
            <a:off x="3196138" y="3077769"/>
            <a:ext cx="4959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0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0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1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1" name="Google Shape;111;p71"/>
          <p:cNvSpPr txBox="1"/>
          <p:nvPr>
            <p:ph idx="1" type="body"/>
          </p:nvPr>
        </p:nvSpPr>
        <p:spPr>
          <a:xfrm>
            <a:off x="904850" y="3047400"/>
            <a:ext cx="31317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2" name="Google Shape;112;p71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1"/>
          <p:cNvSpPr txBox="1"/>
          <p:nvPr>
            <p:ph idx="2" type="subTitle"/>
          </p:nvPr>
        </p:nvSpPr>
        <p:spPr>
          <a:xfrm>
            <a:off x="904861" y="2564400"/>
            <a:ext cx="3131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1"/>
          <p:cNvSpPr txBox="1"/>
          <p:nvPr>
            <p:ph idx="3" type="body"/>
          </p:nvPr>
        </p:nvSpPr>
        <p:spPr>
          <a:xfrm>
            <a:off x="4697199" y="3047400"/>
            <a:ext cx="31317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71"/>
          <p:cNvSpPr txBox="1"/>
          <p:nvPr>
            <p:ph idx="4" type="subTitle"/>
          </p:nvPr>
        </p:nvSpPr>
        <p:spPr>
          <a:xfrm>
            <a:off x="4697208" y="2564400"/>
            <a:ext cx="3131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2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2"/>
          <p:cNvSpPr txBox="1"/>
          <p:nvPr>
            <p:ph idx="1" type="subTitle"/>
          </p:nvPr>
        </p:nvSpPr>
        <p:spPr>
          <a:xfrm>
            <a:off x="953950" y="3426450"/>
            <a:ext cx="2280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19" name="Google Shape;119;p72"/>
          <p:cNvSpPr txBox="1"/>
          <p:nvPr>
            <p:ph idx="2" type="subTitle"/>
          </p:nvPr>
        </p:nvSpPr>
        <p:spPr>
          <a:xfrm>
            <a:off x="3431861" y="3426450"/>
            <a:ext cx="2280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20" name="Google Shape;120;p72"/>
          <p:cNvSpPr txBox="1"/>
          <p:nvPr>
            <p:ph idx="3" type="subTitle"/>
          </p:nvPr>
        </p:nvSpPr>
        <p:spPr>
          <a:xfrm>
            <a:off x="5909706" y="3426450"/>
            <a:ext cx="2280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21" name="Google Shape;121;p72"/>
          <p:cNvSpPr txBox="1"/>
          <p:nvPr>
            <p:ph idx="4" type="subTitle"/>
          </p:nvPr>
        </p:nvSpPr>
        <p:spPr>
          <a:xfrm>
            <a:off x="954007" y="3769550"/>
            <a:ext cx="228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2"/>
          <p:cNvSpPr txBox="1"/>
          <p:nvPr>
            <p:ph idx="5" type="subTitle"/>
          </p:nvPr>
        </p:nvSpPr>
        <p:spPr>
          <a:xfrm>
            <a:off x="3431829" y="3769550"/>
            <a:ext cx="228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2"/>
          <p:cNvSpPr txBox="1"/>
          <p:nvPr>
            <p:ph idx="6" type="subTitle"/>
          </p:nvPr>
        </p:nvSpPr>
        <p:spPr>
          <a:xfrm>
            <a:off x="5909707" y="3769550"/>
            <a:ext cx="228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2"/>
          <p:cNvSpPr txBox="1"/>
          <p:nvPr>
            <p:ph type="title"/>
          </p:nvPr>
        </p:nvSpPr>
        <p:spPr>
          <a:xfrm>
            <a:off x="1448875" y="2188238"/>
            <a:ext cx="1290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5" name="Google Shape;125;p72"/>
          <p:cNvSpPr txBox="1"/>
          <p:nvPr>
            <p:ph idx="7" type="title"/>
          </p:nvPr>
        </p:nvSpPr>
        <p:spPr>
          <a:xfrm>
            <a:off x="3926700" y="2188238"/>
            <a:ext cx="1290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6" name="Google Shape;126;p72"/>
          <p:cNvSpPr txBox="1"/>
          <p:nvPr>
            <p:ph idx="8" type="title"/>
          </p:nvPr>
        </p:nvSpPr>
        <p:spPr>
          <a:xfrm>
            <a:off x="6404525" y="2188238"/>
            <a:ext cx="1290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7" name="Google Shape;127;p72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8" name="Google Shape;128;p72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3"/>
          <p:cNvSpPr txBox="1"/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4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4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5" name="Google Shape;135;p74"/>
          <p:cNvSpPr txBox="1"/>
          <p:nvPr>
            <p:ph idx="1" type="subTitle"/>
          </p:nvPr>
        </p:nvSpPr>
        <p:spPr>
          <a:xfrm>
            <a:off x="979293" y="1318175"/>
            <a:ext cx="1996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6" name="Google Shape;136;p74"/>
          <p:cNvSpPr txBox="1"/>
          <p:nvPr>
            <p:ph idx="2" type="subTitle"/>
          </p:nvPr>
        </p:nvSpPr>
        <p:spPr>
          <a:xfrm>
            <a:off x="3573753" y="1318175"/>
            <a:ext cx="1996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7" name="Google Shape;137;p74"/>
          <p:cNvSpPr txBox="1"/>
          <p:nvPr>
            <p:ph idx="3" type="subTitle"/>
          </p:nvPr>
        </p:nvSpPr>
        <p:spPr>
          <a:xfrm>
            <a:off x="6168202" y="1318175"/>
            <a:ext cx="1996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8" name="Google Shape;138;p74"/>
          <p:cNvSpPr txBox="1"/>
          <p:nvPr>
            <p:ph idx="4" type="title"/>
          </p:nvPr>
        </p:nvSpPr>
        <p:spPr>
          <a:xfrm>
            <a:off x="979277" y="3923575"/>
            <a:ext cx="199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9" name="Google Shape;139;p74"/>
          <p:cNvSpPr txBox="1"/>
          <p:nvPr>
            <p:ph idx="5" type="title"/>
          </p:nvPr>
        </p:nvSpPr>
        <p:spPr>
          <a:xfrm>
            <a:off x="3573737" y="3923575"/>
            <a:ext cx="199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0" name="Google Shape;140;p74"/>
          <p:cNvSpPr txBox="1"/>
          <p:nvPr>
            <p:ph idx="6" type="title"/>
          </p:nvPr>
        </p:nvSpPr>
        <p:spPr>
          <a:xfrm>
            <a:off x="6168177" y="3923575"/>
            <a:ext cx="199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1" name="Google Shape;141;p74"/>
          <p:cNvSpPr txBox="1"/>
          <p:nvPr>
            <p:ph idx="7" type="body"/>
          </p:nvPr>
        </p:nvSpPr>
        <p:spPr>
          <a:xfrm>
            <a:off x="979300" y="2976700"/>
            <a:ext cx="19965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74"/>
          <p:cNvSpPr txBox="1"/>
          <p:nvPr>
            <p:ph idx="8" type="body"/>
          </p:nvPr>
        </p:nvSpPr>
        <p:spPr>
          <a:xfrm>
            <a:off x="3573751" y="2976700"/>
            <a:ext cx="19965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74"/>
          <p:cNvSpPr txBox="1"/>
          <p:nvPr>
            <p:ph idx="9" type="body"/>
          </p:nvPr>
        </p:nvSpPr>
        <p:spPr>
          <a:xfrm>
            <a:off x="6168202" y="2976700"/>
            <a:ext cx="19965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7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7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" type="subTitle"/>
          </p:nvPr>
        </p:nvSpPr>
        <p:spPr>
          <a:xfrm>
            <a:off x="720000" y="11513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5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5"/>
          <p:cNvSpPr txBox="1"/>
          <p:nvPr>
            <p:ph type="title"/>
          </p:nvPr>
        </p:nvSpPr>
        <p:spPr>
          <a:xfrm>
            <a:off x="720000" y="5226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7" name="Google Shape;147;p75"/>
          <p:cNvSpPr txBox="1"/>
          <p:nvPr>
            <p:ph idx="1" type="subTitle"/>
          </p:nvPr>
        </p:nvSpPr>
        <p:spPr>
          <a:xfrm>
            <a:off x="1349900" y="19865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5"/>
          <p:cNvSpPr txBox="1"/>
          <p:nvPr>
            <p:ph idx="2" type="subTitle"/>
          </p:nvPr>
        </p:nvSpPr>
        <p:spPr>
          <a:xfrm>
            <a:off x="3597421" y="19865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5"/>
          <p:cNvSpPr txBox="1"/>
          <p:nvPr>
            <p:ph idx="3" type="subTitle"/>
          </p:nvPr>
        </p:nvSpPr>
        <p:spPr>
          <a:xfrm>
            <a:off x="1349900" y="35461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5"/>
          <p:cNvSpPr txBox="1"/>
          <p:nvPr>
            <p:ph idx="4" type="subTitle"/>
          </p:nvPr>
        </p:nvSpPr>
        <p:spPr>
          <a:xfrm>
            <a:off x="3597421" y="35461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5"/>
          <p:cNvSpPr txBox="1"/>
          <p:nvPr>
            <p:ph idx="5" type="subTitle"/>
          </p:nvPr>
        </p:nvSpPr>
        <p:spPr>
          <a:xfrm>
            <a:off x="5844917" y="19865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5"/>
          <p:cNvSpPr txBox="1"/>
          <p:nvPr>
            <p:ph idx="6" type="subTitle"/>
          </p:nvPr>
        </p:nvSpPr>
        <p:spPr>
          <a:xfrm>
            <a:off x="5844917" y="35461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5"/>
          <p:cNvSpPr txBox="1"/>
          <p:nvPr>
            <p:ph idx="7" type="subTitle"/>
          </p:nvPr>
        </p:nvSpPr>
        <p:spPr>
          <a:xfrm>
            <a:off x="1349900" y="16372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4" name="Google Shape;154;p75"/>
          <p:cNvSpPr txBox="1"/>
          <p:nvPr>
            <p:ph idx="8" type="subTitle"/>
          </p:nvPr>
        </p:nvSpPr>
        <p:spPr>
          <a:xfrm>
            <a:off x="3597421" y="16372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5" name="Google Shape;155;p75"/>
          <p:cNvSpPr txBox="1"/>
          <p:nvPr>
            <p:ph idx="9" type="subTitle"/>
          </p:nvPr>
        </p:nvSpPr>
        <p:spPr>
          <a:xfrm>
            <a:off x="5844943" y="16372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6" name="Google Shape;156;p75"/>
          <p:cNvSpPr txBox="1"/>
          <p:nvPr>
            <p:ph idx="13" type="subTitle"/>
          </p:nvPr>
        </p:nvSpPr>
        <p:spPr>
          <a:xfrm>
            <a:off x="1349900" y="31968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7" name="Google Shape;157;p75"/>
          <p:cNvSpPr txBox="1"/>
          <p:nvPr>
            <p:ph idx="14" type="subTitle"/>
          </p:nvPr>
        </p:nvSpPr>
        <p:spPr>
          <a:xfrm>
            <a:off x="3597421" y="31968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8" name="Google Shape;158;p75"/>
          <p:cNvSpPr txBox="1"/>
          <p:nvPr>
            <p:ph idx="15" type="subTitle"/>
          </p:nvPr>
        </p:nvSpPr>
        <p:spPr>
          <a:xfrm>
            <a:off x="5844943" y="31968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9" name="Google Shape;159;p75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6"/>
          <p:cNvSpPr txBox="1"/>
          <p:nvPr>
            <p:ph hasCustomPrompt="1" type="title"/>
          </p:nvPr>
        </p:nvSpPr>
        <p:spPr>
          <a:xfrm>
            <a:off x="802675" y="972325"/>
            <a:ext cx="75387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76"/>
          <p:cNvSpPr txBox="1"/>
          <p:nvPr>
            <p:ph idx="1" type="subTitle"/>
          </p:nvPr>
        </p:nvSpPr>
        <p:spPr>
          <a:xfrm>
            <a:off x="802675" y="3315325"/>
            <a:ext cx="7538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7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7"/>
          <p:cNvSpPr txBox="1"/>
          <p:nvPr>
            <p:ph type="title"/>
          </p:nvPr>
        </p:nvSpPr>
        <p:spPr>
          <a:xfrm>
            <a:off x="4312561" y="767825"/>
            <a:ext cx="4111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6" name="Google Shape;166;p77"/>
          <p:cNvSpPr txBox="1"/>
          <p:nvPr>
            <p:ph idx="1" type="subTitle"/>
          </p:nvPr>
        </p:nvSpPr>
        <p:spPr>
          <a:xfrm>
            <a:off x="4312550" y="1539900"/>
            <a:ext cx="4111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7" name="Google Shape;167;p77"/>
          <p:cNvSpPr txBox="1"/>
          <p:nvPr>
            <p:ph idx="2" type="title"/>
          </p:nvPr>
        </p:nvSpPr>
        <p:spPr>
          <a:xfrm>
            <a:off x="4312561" y="1957976"/>
            <a:ext cx="4111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8" name="Google Shape;168;p77"/>
          <p:cNvSpPr txBox="1"/>
          <p:nvPr>
            <p:ph idx="3" type="subTitle"/>
          </p:nvPr>
        </p:nvSpPr>
        <p:spPr>
          <a:xfrm>
            <a:off x="4312550" y="2730050"/>
            <a:ext cx="4111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9" name="Google Shape;169;p77"/>
          <p:cNvSpPr txBox="1"/>
          <p:nvPr>
            <p:ph idx="4" type="title"/>
          </p:nvPr>
        </p:nvSpPr>
        <p:spPr>
          <a:xfrm>
            <a:off x="4312561" y="3148127"/>
            <a:ext cx="4111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0" name="Google Shape;170;p77"/>
          <p:cNvSpPr txBox="1"/>
          <p:nvPr>
            <p:ph idx="5" type="subTitle"/>
          </p:nvPr>
        </p:nvSpPr>
        <p:spPr>
          <a:xfrm>
            <a:off x="4312550" y="3920201"/>
            <a:ext cx="4111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1" name="Google Shape;171;p77"/>
          <p:cNvSpPr/>
          <p:nvPr>
            <p:ph idx="6" type="pic"/>
          </p:nvPr>
        </p:nvSpPr>
        <p:spPr>
          <a:xfrm>
            <a:off x="0" y="315550"/>
            <a:ext cx="3771000" cy="451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8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5" name="Google Shape;175;p78"/>
          <p:cNvSpPr txBox="1"/>
          <p:nvPr>
            <p:ph idx="1" type="subTitle"/>
          </p:nvPr>
        </p:nvSpPr>
        <p:spPr>
          <a:xfrm>
            <a:off x="937700" y="3322700"/>
            <a:ext cx="2175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8"/>
          <p:cNvSpPr txBox="1"/>
          <p:nvPr>
            <p:ph idx="2" type="subTitle"/>
          </p:nvPr>
        </p:nvSpPr>
        <p:spPr>
          <a:xfrm>
            <a:off x="3484422" y="3322700"/>
            <a:ext cx="2175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78"/>
          <p:cNvSpPr txBox="1"/>
          <p:nvPr>
            <p:ph idx="3" type="subTitle"/>
          </p:nvPr>
        </p:nvSpPr>
        <p:spPr>
          <a:xfrm>
            <a:off x="6031150" y="3322700"/>
            <a:ext cx="2175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8"/>
          <p:cNvSpPr txBox="1"/>
          <p:nvPr>
            <p:ph idx="4" type="subTitle"/>
          </p:nvPr>
        </p:nvSpPr>
        <p:spPr>
          <a:xfrm>
            <a:off x="937700" y="3950100"/>
            <a:ext cx="217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79" name="Google Shape;179;p78"/>
          <p:cNvSpPr txBox="1"/>
          <p:nvPr>
            <p:ph idx="5" type="subTitle"/>
          </p:nvPr>
        </p:nvSpPr>
        <p:spPr>
          <a:xfrm>
            <a:off x="3477488" y="3950100"/>
            <a:ext cx="217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80" name="Google Shape;180;p78"/>
          <p:cNvSpPr txBox="1"/>
          <p:nvPr>
            <p:ph idx="6" type="subTitle"/>
          </p:nvPr>
        </p:nvSpPr>
        <p:spPr>
          <a:xfrm>
            <a:off x="6031138" y="3950100"/>
            <a:ext cx="217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81" name="Google Shape;181;p78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9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9"/>
          <p:cNvSpPr txBox="1"/>
          <p:nvPr>
            <p:ph type="title"/>
          </p:nvPr>
        </p:nvSpPr>
        <p:spPr>
          <a:xfrm>
            <a:off x="4973250" y="1412875"/>
            <a:ext cx="3146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5" name="Google Shape;185;p79"/>
          <p:cNvSpPr txBox="1"/>
          <p:nvPr>
            <p:ph idx="1" type="subTitle"/>
          </p:nvPr>
        </p:nvSpPr>
        <p:spPr>
          <a:xfrm>
            <a:off x="4973250" y="2669525"/>
            <a:ext cx="31461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79"/>
          <p:cNvSpPr/>
          <p:nvPr/>
        </p:nvSpPr>
        <p:spPr>
          <a:xfrm>
            <a:off x="8203050" y="409075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0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0"/>
          <p:cNvSpPr txBox="1"/>
          <p:nvPr>
            <p:ph type="title"/>
          </p:nvPr>
        </p:nvSpPr>
        <p:spPr>
          <a:xfrm>
            <a:off x="720000" y="559175"/>
            <a:ext cx="4213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80"/>
          <p:cNvSpPr txBox="1"/>
          <p:nvPr>
            <p:ph idx="1" type="subTitle"/>
          </p:nvPr>
        </p:nvSpPr>
        <p:spPr>
          <a:xfrm>
            <a:off x="720000" y="1511850"/>
            <a:ext cx="4213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80"/>
          <p:cNvSpPr txBox="1"/>
          <p:nvPr/>
        </p:nvSpPr>
        <p:spPr>
          <a:xfrm>
            <a:off x="720000" y="3319200"/>
            <a:ext cx="3210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2" name="Google Shape;192;p80"/>
          <p:cNvSpPr/>
          <p:nvPr>
            <p:ph idx="2" type="pic"/>
          </p:nvPr>
        </p:nvSpPr>
        <p:spPr>
          <a:xfrm>
            <a:off x="5372950" y="315550"/>
            <a:ext cx="3771000" cy="451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1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6" name="Google Shape;196;p81"/>
          <p:cNvSpPr txBox="1"/>
          <p:nvPr>
            <p:ph idx="1" type="body"/>
          </p:nvPr>
        </p:nvSpPr>
        <p:spPr>
          <a:xfrm>
            <a:off x="720000" y="1215750"/>
            <a:ext cx="7704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81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2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1" name="Google Shape;201;p82"/>
          <p:cNvSpPr txBox="1"/>
          <p:nvPr>
            <p:ph idx="1" type="body"/>
          </p:nvPr>
        </p:nvSpPr>
        <p:spPr>
          <a:xfrm>
            <a:off x="720000" y="1215750"/>
            <a:ext cx="3759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82"/>
          <p:cNvSpPr txBox="1"/>
          <p:nvPr>
            <p:ph idx="2" type="body"/>
          </p:nvPr>
        </p:nvSpPr>
        <p:spPr>
          <a:xfrm>
            <a:off x="4665000" y="1215750"/>
            <a:ext cx="3759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82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7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7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8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8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8"/>
          <p:cNvSpPr txBox="1"/>
          <p:nvPr>
            <p:ph type="title"/>
          </p:nvPr>
        </p:nvSpPr>
        <p:spPr>
          <a:xfrm>
            <a:off x="1741726" y="1522475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58"/>
          <p:cNvSpPr txBox="1"/>
          <p:nvPr>
            <p:ph idx="1" type="subTitle"/>
          </p:nvPr>
        </p:nvSpPr>
        <p:spPr>
          <a:xfrm>
            <a:off x="1741725" y="1765548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2" type="title"/>
          </p:nvPr>
        </p:nvSpPr>
        <p:spPr>
          <a:xfrm>
            <a:off x="5595075" y="1522475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58"/>
          <p:cNvSpPr txBox="1"/>
          <p:nvPr>
            <p:ph idx="3" type="subTitle"/>
          </p:nvPr>
        </p:nvSpPr>
        <p:spPr>
          <a:xfrm>
            <a:off x="5595077" y="1765548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4" type="title"/>
          </p:nvPr>
        </p:nvSpPr>
        <p:spPr>
          <a:xfrm>
            <a:off x="1741726" y="2555083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8"/>
          <p:cNvSpPr txBox="1"/>
          <p:nvPr>
            <p:ph idx="5" type="subTitle"/>
          </p:nvPr>
        </p:nvSpPr>
        <p:spPr>
          <a:xfrm>
            <a:off x="1741725" y="2798175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8"/>
          <p:cNvSpPr txBox="1"/>
          <p:nvPr>
            <p:ph idx="6" type="title"/>
          </p:nvPr>
        </p:nvSpPr>
        <p:spPr>
          <a:xfrm>
            <a:off x="5595075" y="2555083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58"/>
          <p:cNvSpPr txBox="1"/>
          <p:nvPr>
            <p:ph idx="7" type="subTitle"/>
          </p:nvPr>
        </p:nvSpPr>
        <p:spPr>
          <a:xfrm>
            <a:off x="5595077" y="2798175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8" type="title"/>
          </p:nvPr>
        </p:nvSpPr>
        <p:spPr>
          <a:xfrm>
            <a:off x="884025" y="1448300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" name="Google Shape;30;p58"/>
          <p:cNvSpPr txBox="1"/>
          <p:nvPr>
            <p:ph idx="9" type="title"/>
          </p:nvPr>
        </p:nvSpPr>
        <p:spPr>
          <a:xfrm>
            <a:off x="884025" y="2480900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" name="Google Shape;31;p58"/>
          <p:cNvSpPr txBox="1"/>
          <p:nvPr>
            <p:ph idx="13" type="title"/>
          </p:nvPr>
        </p:nvSpPr>
        <p:spPr>
          <a:xfrm>
            <a:off x="4734200" y="1448300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" name="Google Shape;32;p58"/>
          <p:cNvSpPr txBox="1"/>
          <p:nvPr>
            <p:ph idx="14" type="title"/>
          </p:nvPr>
        </p:nvSpPr>
        <p:spPr>
          <a:xfrm>
            <a:off x="4734200" y="2480900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" name="Google Shape;33;p58"/>
          <p:cNvSpPr txBox="1"/>
          <p:nvPr>
            <p:ph idx="1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58"/>
          <p:cNvSpPr txBox="1"/>
          <p:nvPr>
            <p:ph idx="16" type="title"/>
          </p:nvPr>
        </p:nvSpPr>
        <p:spPr>
          <a:xfrm>
            <a:off x="1741726" y="3587708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58"/>
          <p:cNvSpPr txBox="1"/>
          <p:nvPr>
            <p:ph idx="17" type="subTitle"/>
          </p:nvPr>
        </p:nvSpPr>
        <p:spPr>
          <a:xfrm>
            <a:off x="1741725" y="3830800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18" type="title"/>
          </p:nvPr>
        </p:nvSpPr>
        <p:spPr>
          <a:xfrm>
            <a:off x="5595075" y="3587708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58"/>
          <p:cNvSpPr txBox="1"/>
          <p:nvPr>
            <p:ph idx="19" type="subTitle"/>
          </p:nvPr>
        </p:nvSpPr>
        <p:spPr>
          <a:xfrm>
            <a:off x="5595077" y="3830800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20" type="title"/>
          </p:nvPr>
        </p:nvSpPr>
        <p:spPr>
          <a:xfrm>
            <a:off x="884025" y="3513375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9" name="Google Shape;39;p58"/>
          <p:cNvSpPr txBox="1"/>
          <p:nvPr>
            <p:ph idx="21" type="title"/>
          </p:nvPr>
        </p:nvSpPr>
        <p:spPr>
          <a:xfrm>
            <a:off x="4734200" y="3513375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8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8"/>
          <p:cNvSpPr/>
          <p:nvPr/>
        </p:nvSpPr>
        <p:spPr>
          <a:xfrm>
            <a:off x="499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9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9"/>
          <p:cNvSpPr txBox="1"/>
          <p:nvPr>
            <p:ph type="title"/>
          </p:nvPr>
        </p:nvSpPr>
        <p:spPr>
          <a:xfrm>
            <a:off x="720000" y="2125525"/>
            <a:ext cx="40626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59"/>
          <p:cNvSpPr txBox="1"/>
          <p:nvPr>
            <p:ph idx="2" type="title"/>
          </p:nvPr>
        </p:nvSpPr>
        <p:spPr>
          <a:xfrm>
            <a:off x="720000" y="989665"/>
            <a:ext cx="1056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59"/>
          <p:cNvSpPr txBox="1"/>
          <p:nvPr>
            <p:ph idx="1" type="subTitle"/>
          </p:nvPr>
        </p:nvSpPr>
        <p:spPr>
          <a:xfrm>
            <a:off x="720000" y="3440425"/>
            <a:ext cx="2501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/>
          <p:nvPr>
            <p:ph idx="3" type="pic"/>
          </p:nvPr>
        </p:nvSpPr>
        <p:spPr>
          <a:xfrm>
            <a:off x="5381400" y="627150"/>
            <a:ext cx="37626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417847" y="3550350"/>
            <a:ext cx="4419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60"/>
          <p:cNvSpPr txBox="1"/>
          <p:nvPr>
            <p:ph idx="1" type="subTitle"/>
          </p:nvPr>
        </p:nvSpPr>
        <p:spPr>
          <a:xfrm>
            <a:off x="3417847" y="1464950"/>
            <a:ext cx="4419000" cy="1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1"/>
          <p:cNvSpPr txBox="1"/>
          <p:nvPr>
            <p:ph idx="1" type="subTitle"/>
          </p:nvPr>
        </p:nvSpPr>
        <p:spPr>
          <a:xfrm>
            <a:off x="4155275" y="2444238"/>
            <a:ext cx="42807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52" name="Google Shape;52;p61"/>
          <p:cNvSpPr txBox="1"/>
          <p:nvPr>
            <p:ph type="title"/>
          </p:nvPr>
        </p:nvSpPr>
        <p:spPr>
          <a:xfrm>
            <a:off x="4155298" y="1605463"/>
            <a:ext cx="42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3" name="Google Shape;53;p61"/>
          <p:cNvSpPr/>
          <p:nvPr>
            <p:ph idx="2" type="pic"/>
          </p:nvPr>
        </p:nvSpPr>
        <p:spPr>
          <a:xfrm>
            <a:off x="0" y="627150"/>
            <a:ext cx="37710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720000" y="1840350"/>
            <a:ext cx="32034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type="title"/>
          </p:nvPr>
        </p:nvSpPr>
        <p:spPr>
          <a:xfrm>
            <a:off x="720000" y="519654"/>
            <a:ext cx="32034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8" name="Google Shape;58;p62"/>
          <p:cNvSpPr/>
          <p:nvPr>
            <p:ph idx="2" type="pic"/>
          </p:nvPr>
        </p:nvSpPr>
        <p:spPr>
          <a:xfrm>
            <a:off x="5381400" y="315550"/>
            <a:ext cx="3762600" cy="451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3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" type="subTitle"/>
          </p:nvPr>
        </p:nvSpPr>
        <p:spPr>
          <a:xfrm>
            <a:off x="4841170" y="3230763"/>
            <a:ext cx="3442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63"/>
          <p:cNvSpPr txBox="1"/>
          <p:nvPr>
            <p:ph idx="2" type="subTitle"/>
          </p:nvPr>
        </p:nvSpPr>
        <p:spPr>
          <a:xfrm>
            <a:off x="860325" y="3230763"/>
            <a:ext cx="34419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63"/>
          <p:cNvSpPr txBox="1"/>
          <p:nvPr>
            <p:ph idx="3" type="subTitle"/>
          </p:nvPr>
        </p:nvSpPr>
        <p:spPr>
          <a:xfrm>
            <a:off x="860325" y="2745300"/>
            <a:ext cx="344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63"/>
          <p:cNvSpPr txBox="1"/>
          <p:nvPr>
            <p:ph idx="4" type="subTitle"/>
          </p:nvPr>
        </p:nvSpPr>
        <p:spPr>
          <a:xfrm>
            <a:off x="4841536" y="2745300"/>
            <a:ext cx="344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4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4"/>
          <p:cNvSpPr txBox="1"/>
          <p:nvPr>
            <p:ph type="title"/>
          </p:nvPr>
        </p:nvSpPr>
        <p:spPr>
          <a:xfrm>
            <a:off x="720000" y="5180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" type="subTitle"/>
          </p:nvPr>
        </p:nvSpPr>
        <p:spPr>
          <a:xfrm>
            <a:off x="1116125" y="3217873"/>
            <a:ext cx="2018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2" type="subTitle"/>
          </p:nvPr>
        </p:nvSpPr>
        <p:spPr>
          <a:xfrm>
            <a:off x="3562974" y="3217873"/>
            <a:ext cx="2018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3" type="subTitle"/>
          </p:nvPr>
        </p:nvSpPr>
        <p:spPr>
          <a:xfrm>
            <a:off x="6009822" y="3217873"/>
            <a:ext cx="2018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4" type="subTitle"/>
          </p:nvPr>
        </p:nvSpPr>
        <p:spPr>
          <a:xfrm>
            <a:off x="1116125" y="2668284"/>
            <a:ext cx="201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4" name="Google Shape;74;p64"/>
          <p:cNvSpPr txBox="1"/>
          <p:nvPr>
            <p:ph idx="5" type="subTitle"/>
          </p:nvPr>
        </p:nvSpPr>
        <p:spPr>
          <a:xfrm>
            <a:off x="3562974" y="2668284"/>
            <a:ext cx="201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5" name="Google Shape;75;p64"/>
          <p:cNvSpPr txBox="1"/>
          <p:nvPr>
            <p:ph idx="6" type="subTitle"/>
          </p:nvPr>
        </p:nvSpPr>
        <p:spPr>
          <a:xfrm>
            <a:off x="6009822" y="2668284"/>
            <a:ext cx="201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6" name="Google Shape;76;p64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/>
          <p:nvPr>
            <p:ph type="title"/>
          </p:nvPr>
        </p:nvSpPr>
        <p:spPr>
          <a:xfrm>
            <a:off x="720000" y="5212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55"/>
          <p:cNvSpPr txBox="1"/>
          <p:nvPr>
            <p:ph idx="1" type="body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674" r="12558" t="0"/>
          <a:stretch/>
        </p:blipFill>
        <p:spPr>
          <a:xfrm>
            <a:off x="5372950" y="627150"/>
            <a:ext cx="3770998" cy="38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"/>
          <p:cNvSpPr txBox="1"/>
          <p:nvPr>
            <p:ph type="ctrTitle"/>
          </p:nvPr>
        </p:nvSpPr>
        <p:spPr>
          <a:xfrm>
            <a:off x="428875" y="1856387"/>
            <a:ext cx="4318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700">
                <a:solidFill>
                  <a:srgbClr val="0E2A47"/>
                </a:solidFill>
              </a:rPr>
              <a:t>AUTOS AL RIO</a:t>
            </a:r>
            <a:br>
              <a:rPr b="1" lang="en" sz="4700"/>
            </a:br>
            <a:endParaRPr b="1" sz="4700">
              <a:solidFill>
                <a:schemeClr val="lt1"/>
              </a:solidFill>
            </a:endParaRPr>
          </a:p>
        </p:txBody>
      </p:sp>
      <p:sp>
        <p:nvSpPr>
          <p:cNvPr id="217" name="Google Shape;217;p1"/>
          <p:cNvSpPr txBox="1"/>
          <p:nvPr>
            <p:ph idx="1" type="subTitle"/>
          </p:nvPr>
        </p:nvSpPr>
        <p:spPr>
          <a:xfrm>
            <a:off x="428875" y="2805614"/>
            <a:ext cx="4318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Marco Ambricca, Tomas Czernuszka, Lucas Koziupa e Ian levin.</a:t>
            </a:r>
            <a:endParaRPr/>
          </a:p>
        </p:txBody>
      </p:sp>
      <p:sp>
        <p:nvSpPr>
          <p:cNvPr id="218" name="Google Shape;218;p1"/>
          <p:cNvSpPr/>
          <p:nvPr/>
        </p:nvSpPr>
        <p:spPr>
          <a:xfrm>
            <a:off x="5143425" y="409075"/>
            <a:ext cx="441900" cy="441900"/>
          </a:xfrm>
          <a:prstGeom prst="diamond">
            <a:avLst/>
          </a:prstGeom>
          <a:solidFill>
            <a:srgbClr val="0E2A4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1"/>
          <p:cNvCxnSpPr/>
          <p:nvPr/>
        </p:nvCxnSpPr>
        <p:spPr>
          <a:xfrm>
            <a:off x="516900" y="2693714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1ec3bdbb89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600" y="404600"/>
            <a:ext cx="6948799" cy="45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1eb46029850_0_4"/>
          <p:cNvPicPr preferRelativeResize="0"/>
          <p:nvPr/>
        </p:nvPicPr>
        <p:blipFill rotWithShape="1">
          <a:blip r:embed="rId3">
            <a:alphaModFix/>
          </a:blip>
          <a:srcRect b="7741" l="0" r="0" t="7741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eb46029850_0_4"/>
          <p:cNvSpPr/>
          <p:nvPr/>
        </p:nvSpPr>
        <p:spPr>
          <a:xfrm>
            <a:off x="719950" y="630000"/>
            <a:ext cx="770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eb46029850_0_4"/>
          <p:cNvSpPr/>
          <p:nvPr/>
        </p:nvSpPr>
        <p:spPr>
          <a:xfrm>
            <a:off x="8203050" y="409075"/>
            <a:ext cx="441900" cy="441900"/>
          </a:xfrm>
          <a:prstGeom prst="diamond">
            <a:avLst/>
          </a:prstGeom>
          <a:solidFill>
            <a:srgbClr val="0E2A4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eb46029850_0_4"/>
          <p:cNvSpPr txBox="1"/>
          <p:nvPr>
            <p:ph type="title"/>
          </p:nvPr>
        </p:nvSpPr>
        <p:spPr>
          <a:xfrm>
            <a:off x="1101300" y="1306950"/>
            <a:ext cx="69414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9200">
                <a:solidFill>
                  <a:srgbClr val="0E2A47"/>
                </a:solidFill>
              </a:rPr>
              <a:t>MODELO BD</a:t>
            </a:r>
            <a:endParaRPr b="1" sz="9200">
              <a:solidFill>
                <a:srgbClr val="0E2A47"/>
              </a:solidFill>
            </a:endParaRPr>
          </a:p>
        </p:txBody>
      </p:sp>
      <p:cxnSp>
        <p:nvCxnSpPr>
          <p:cNvPr id="287" name="Google Shape;287;g1eb46029850_0_4"/>
          <p:cNvCxnSpPr/>
          <p:nvPr/>
        </p:nvCxnSpPr>
        <p:spPr>
          <a:xfrm>
            <a:off x="4298500" y="4060851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eb4602985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062" y="568125"/>
            <a:ext cx="5909876" cy="40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720000" y="559175"/>
            <a:ext cx="4213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298" name="Google Shape;298;p34"/>
          <p:cNvSpPr txBox="1"/>
          <p:nvPr>
            <p:ph idx="1" type="subTitle"/>
          </p:nvPr>
        </p:nvSpPr>
        <p:spPr>
          <a:xfrm>
            <a:off x="720000" y="1511850"/>
            <a:ext cx="4213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2A5F"/>
              </a:buClr>
              <a:buSzPts val="1400"/>
              <a:buFont typeface="Arial"/>
              <a:buNone/>
            </a:pPr>
            <a:r>
              <a:rPr lang="en"/>
              <a:t>Tenés alguna pregunta?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autosalrio@gmail.com.ar | +1175643898 autosalrio.com.ar</a:t>
            </a:r>
            <a:endParaRPr/>
          </a:p>
        </p:txBody>
      </p:sp>
      <p:grpSp>
        <p:nvGrpSpPr>
          <p:cNvPr id="299" name="Google Shape;299;p34"/>
          <p:cNvGrpSpPr/>
          <p:nvPr/>
        </p:nvGrpSpPr>
        <p:grpSpPr>
          <a:xfrm>
            <a:off x="1886018" y="2632365"/>
            <a:ext cx="348867" cy="348867"/>
            <a:chOff x="1379798" y="1723250"/>
            <a:chExt cx="397887" cy="397887"/>
          </a:xfrm>
        </p:grpSpPr>
        <p:sp>
          <p:nvSpPr>
            <p:cNvPr id="300" name="Google Shape;300;p34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34"/>
          <p:cNvGrpSpPr/>
          <p:nvPr/>
        </p:nvGrpSpPr>
        <p:grpSpPr>
          <a:xfrm>
            <a:off x="817045" y="2632365"/>
            <a:ext cx="348885" cy="348867"/>
            <a:chOff x="266768" y="1721375"/>
            <a:chExt cx="397907" cy="397887"/>
          </a:xfrm>
        </p:grpSpPr>
        <p:sp>
          <p:nvSpPr>
            <p:cNvPr id="305" name="Google Shape;305;p34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4"/>
          <p:cNvGrpSpPr/>
          <p:nvPr/>
        </p:nvGrpSpPr>
        <p:grpSpPr>
          <a:xfrm>
            <a:off x="1351543" y="2632365"/>
            <a:ext cx="348849" cy="348867"/>
            <a:chOff x="864491" y="1723250"/>
            <a:chExt cx="397866" cy="397887"/>
          </a:xfrm>
        </p:grpSpPr>
        <p:sp>
          <p:nvSpPr>
            <p:cNvPr id="308" name="Google Shape;308;p34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1" name="Google Shape;311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062" l="0" r="0" t="10063"/>
          <a:stretch/>
        </p:blipFill>
        <p:spPr>
          <a:xfrm>
            <a:off x="5372950" y="315550"/>
            <a:ext cx="3770999" cy="451230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/>
          <p:nvPr/>
        </p:nvSpPr>
        <p:spPr>
          <a:xfrm>
            <a:off x="5152000" y="94600"/>
            <a:ext cx="441900" cy="441900"/>
          </a:xfrm>
          <a:prstGeom prst="diamond">
            <a:avLst/>
          </a:prstGeom>
          <a:solidFill>
            <a:srgbClr val="0E2A4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34"/>
          <p:cNvCxnSpPr/>
          <p:nvPr/>
        </p:nvCxnSpPr>
        <p:spPr>
          <a:xfrm>
            <a:off x="809833" y="3162023"/>
            <a:ext cx="36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34"/>
          <p:cNvCxnSpPr/>
          <p:nvPr/>
        </p:nvCxnSpPr>
        <p:spPr>
          <a:xfrm>
            <a:off x="1344333" y="3162023"/>
            <a:ext cx="36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34"/>
          <p:cNvCxnSpPr/>
          <p:nvPr/>
        </p:nvCxnSpPr>
        <p:spPr>
          <a:xfrm>
            <a:off x="1878833" y="3162023"/>
            <a:ext cx="36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34"/>
          <p:cNvSpPr/>
          <p:nvPr/>
        </p:nvSpPr>
        <p:spPr>
          <a:xfrm>
            <a:off x="650150" y="3344725"/>
            <a:ext cx="3344700" cy="7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7667" r="17661" t="-149"/>
          <a:stretch/>
        </p:blipFill>
        <p:spPr>
          <a:xfrm>
            <a:off x="5381400" y="627150"/>
            <a:ext cx="3762601" cy="38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"/>
          <p:cNvSpPr/>
          <p:nvPr/>
        </p:nvSpPr>
        <p:spPr>
          <a:xfrm>
            <a:off x="5143425" y="4292550"/>
            <a:ext cx="441900" cy="441900"/>
          </a:xfrm>
          <a:prstGeom prst="diamond">
            <a:avLst/>
          </a:prstGeom>
          <a:solidFill>
            <a:srgbClr val="0E2A4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 txBox="1"/>
          <p:nvPr>
            <p:ph type="title"/>
          </p:nvPr>
        </p:nvSpPr>
        <p:spPr>
          <a:xfrm>
            <a:off x="611100" y="1911450"/>
            <a:ext cx="40626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900"/>
              <a:t>ACERCA DEL </a:t>
            </a:r>
            <a:r>
              <a:rPr b="1" lang="en" sz="4900">
                <a:solidFill>
                  <a:srgbClr val="0E2A47"/>
                </a:solidFill>
              </a:rPr>
              <a:t>PROYECTO</a:t>
            </a:r>
            <a:endParaRPr b="1" sz="490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57" r="25221" t="0"/>
          <a:stretch/>
        </p:blipFill>
        <p:spPr>
          <a:xfrm>
            <a:off x="0" y="627150"/>
            <a:ext cx="3770998" cy="38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"/>
          <p:cNvSpPr/>
          <p:nvPr/>
        </p:nvSpPr>
        <p:spPr>
          <a:xfrm>
            <a:off x="3544625" y="409075"/>
            <a:ext cx="441900" cy="441900"/>
          </a:xfrm>
          <a:prstGeom prst="diamond">
            <a:avLst/>
          </a:prstGeom>
          <a:solidFill>
            <a:srgbClr val="0E2A4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 txBox="1"/>
          <p:nvPr>
            <p:ph type="title"/>
          </p:nvPr>
        </p:nvSpPr>
        <p:spPr>
          <a:xfrm>
            <a:off x="4155298" y="1605463"/>
            <a:ext cx="42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NUESTRO </a:t>
            </a:r>
            <a:r>
              <a:rPr b="1" lang="en">
                <a:solidFill>
                  <a:srgbClr val="0E2A47"/>
                </a:solidFill>
              </a:rPr>
              <a:t>PROYECTO</a:t>
            </a:r>
            <a:endParaRPr b="1">
              <a:solidFill>
                <a:srgbClr val="0E2A47"/>
              </a:solidFill>
            </a:endParaRPr>
          </a:p>
        </p:txBody>
      </p:sp>
      <p:sp>
        <p:nvSpPr>
          <p:cNvPr id="234" name="Google Shape;234;p6"/>
          <p:cNvSpPr txBox="1"/>
          <p:nvPr>
            <p:ph idx="1" type="subTitle"/>
          </p:nvPr>
        </p:nvSpPr>
        <p:spPr>
          <a:xfrm>
            <a:off x="4155275" y="2444238"/>
            <a:ext cx="42807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sitio que te permite comprar, vender y alquilar autos de lujo en solo un par de clicks, Desde sedanes 4 puertas hasta los últimos modelos en Argentina!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t/>
            </a:r>
            <a:endParaRPr/>
          </a:p>
        </p:txBody>
      </p:sp>
      <p:cxnSp>
        <p:nvCxnSpPr>
          <p:cNvPr id="235" name="Google Shape;235;p6"/>
          <p:cNvCxnSpPr/>
          <p:nvPr/>
        </p:nvCxnSpPr>
        <p:spPr>
          <a:xfrm>
            <a:off x="7800900" y="2368051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880275" y="2444438"/>
            <a:ext cx="29226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2A47"/>
              </a:buClr>
              <a:buSzPts val="1700"/>
              <a:buChar char="⬩"/>
            </a:pPr>
            <a:r>
              <a:rPr lang="en" sz="1700"/>
              <a:t>Permite la compra, venta y alquiler de autos de lujo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700"/>
              <a:buFont typeface="Arial"/>
              <a:buChar char="⬩"/>
            </a:pPr>
            <a:r>
              <a:rPr lang="en" sz="1700"/>
              <a:t>Simple de utilizar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700"/>
              <a:buChar char="⬩"/>
            </a:pPr>
            <a:r>
              <a:rPr lang="en" sz="1700"/>
              <a:t>Tiene filtros de búsqueda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7"/>
          <p:cNvSpPr txBox="1"/>
          <p:nvPr>
            <p:ph type="title"/>
          </p:nvPr>
        </p:nvSpPr>
        <p:spPr>
          <a:xfrm>
            <a:off x="880275" y="1147067"/>
            <a:ext cx="32034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800"/>
              <a:t>SOBRE LA </a:t>
            </a:r>
            <a:r>
              <a:rPr b="1" lang="en" sz="3800">
                <a:solidFill>
                  <a:srgbClr val="0E2A47"/>
                </a:solidFill>
              </a:rPr>
              <a:t>PÁGINA</a:t>
            </a:r>
            <a:endParaRPr b="1" sz="3800">
              <a:solidFill>
                <a:srgbClr val="0E2A47"/>
              </a:solidFill>
            </a:endParaRPr>
          </a:p>
        </p:txBody>
      </p:sp>
      <p:pic>
        <p:nvPicPr>
          <p:cNvPr id="242" name="Google Shape;242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039" l="0" r="0" t="10030"/>
          <a:stretch/>
        </p:blipFill>
        <p:spPr>
          <a:xfrm>
            <a:off x="5381400" y="315550"/>
            <a:ext cx="3762599" cy="451230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/>
          <p:nvPr/>
        </p:nvSpPr>
        <p:spPr>
          <a:xfrm>
            <a:off x="5132925" y="4606900"/>
            <a:ext cx="441900" cy="441900"/>
          </a:xfrm>
          <a:prstGeom prst="diamond">
            <a:avLst/>
          </a:prstGeom>
          <a:solidFill>
            <a:srgbClr val="0E2A4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7"/>
          <p:cNvCxnSpPr>
            <a:endCxn id="241" idx="2"/>
          </p:cNvCxnSpPr>
          <p:nvPr/>
        </p:nvCxnSpPr>
        <p:spPr>
          <a:xfrm>
            <a:off x="1054575" y="2327867"/>
            <a:ext cx="142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7740" l="0" r="0" t="7741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720000" y="630000"/>
            <a:ext cx="770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8203050" y="409075"/>
            <a:ext cx="441900" cy="441900"/>
          </a:xfrm>
          <a:prstGeom prst="diamond">
            <a:avLst/>
          </a:prstGeom>
          <a:solidFill>
            <a:srgbClr val="0E2A4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 txBox="1"/>
          <p:nvPr>
            <p:ph type="title"/>
          </p:nvPr>
        </p:nvSpPr>
        <p:spPr>
          <a:xfrm>
            <a:off x="1101300" y="1939350"/>
            <a:ext cx="69414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9200">
                <a:solidFill>
                  <a:srgbClr val="0E2A47"/>
                </a:solidFill>
              </a:rPr>
              <a:t>PROTOTIPO</a:t>
            </a:r>
            <a:endParaRPr b="1" sz="9200">
              <a:solidFill>
                <a:srgbClr val="0E2A47"/>
              </a:solidFill>
            </a:endParaRPr>
          </a:p>
        </p:txBody>
      </p:sp>
      <p:cxnSp>
        <p:nvCxnSpPr>
          <p:cNvPr id="253" name="Google Shape;253;p18"/>
          <p:cNvCxnSpPr/>
          <p:nvPr/>
        </p:nvCxnSpPr>
        <p:spPr>
          <a:xfrm>
            <a:off x="4298500" y="4060851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1eb48e355af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513625"/>
            <a:ext cx="62198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1eb4602985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50" y="470675"/>
            <a:ext cx="6919900" cy="45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1eb48e355a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75" y="339925"/>
            <a:ext cx="6782651" cy="446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ec3bdbb89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63" y="272212"/>
            <a:ext cx="6970474" cy="45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ury Cars Brand MK Campaign by Slidesgo">
  <a:themeElements>
    <a:clrScheme name="Simple Light">
      <a:dk1>
        <a:srgbClr val="000000"/>
      </a:dk1>
      <a:lt1>
        <a:srgbClr val="BD0D0D"/>
      </a:lt1>
      <a:dk2>
        <a:srgbClr val="F7F7F7"/>
      </a:dk2>
      <a:lt2>
        <a:srgbClr val="F1F1F1"/>
      </a:lt2>
      <a:accent1>
        <a:srgbClr val="E4E4E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