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>
        <p:scale>
          <a:sx n="66" d="100"/>
          <a:sy n="66" d="100"/>
        </p:scale>
        <p:origin x="1038" y="-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C582-2B8C-4FC3-A2D3-85B7A23DB8C2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6D5B-F3D6-4B7A-A57C-683DAB574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7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03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tixlearning.ca/microsoft-powerpoint/how-to-crop-an-image-to-a-circle-in-powerpoi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4064000"/>
            <a:ext cx="4559300" cy="23367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78100" y="2158837"/>
            <a:ext cx="2120900" cy="16652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EP1000</a:t>
            </a:r>
            <a:br>
              <a:rPr lang="en-US" dirty="0"/>
            </a:br>
            <a:r>
              <a:rPr lang="en-US" dirty="0"/>
              <a:t>Year </a:t>
            </a:r>
            <a:r>
              <a:rPr lang="en-US" dirty="0" err="1"/>
              <a:t>Sem</a:t>
            </a:r>
            <a:r>
              <a:rPr lang="en-US" dirty="0"/>
              <a:t> X</a:t>
            </a:r>
            <a:endParaRPr lang="en-SG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07000" y="1335091"/>
            <a:ext cx="4330700" cy="2489034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Notes:</a:t>
            </a:r>
            <a:endParaRPr lang="en-SG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0025" y="1751681"/>
            <a:ext cx="925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2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25400"/>
            <a:ext cx="9614831" cy="123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1" y="3956687"/>
            <a:ext cx="4471329" cy="254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164373" y="1341005"/>
            <a:ext cx="188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Made by: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223" y="4752898"/>
            <a:ext cx="4272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EP1000 Introduction to Digital Fabrication</a:t>
            </a:r>
          </a:p>
          <a:p>
            <a:r>
              <a:rPr lang="en-SG" sz="1600" dirty="0"/>
              <a:t>Integrates CAD, 3D Printing, Laser cutting, Embedded systems with Input and Output to create a module project.</a:t>
            </a: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5143501" y="1290205"/>
            <a:ext cx="4471330" cy="2577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" y="6070600"/>
            <a:ext cx="1513640" cy="43476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217490" y="1690690"/>
            <a:ext cx="2181220" cy="21812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2" idx="2"/>
          </p:cNvCxnSpPr>
          <p:nvPr userDrawn="1"/>
        </p:nvCxnSpPr>
        <p:spPr>
          <a:xfrm flipH="1">
            <a:off x="4914900" y="1264805"/>
            <a:ext cx="19516" cy="52405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7450606" y="2942741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presentation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9938" y="2317239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cropped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here</a:t>
            </a:r>
            <a:b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notes)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Mini Digital Clock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MAX7219 Matrix Display</a:t>
            </a:r>
          </a:p>
          <a:p>
            <a:r>
              <a:rPr lang="en-SG" dirty="0"/>
              <a:t>Uses buttons to set time, and </a:t>
            </a:r>
            <a:r>
              <a:rPr lang="en-SG" dirty="0" err="1"/>
              <a:t>rtc</a:t>
            </a:r>
            <a:r>
              <a:rPr lang="en-SG" dirty="0"/>
              <a:t> module to keep time</a:t>
            </a:r>
          </a:p>
          <a:p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Ian Lim</a:t>
            </a:r>
          </a:p>
          <a:p>
            <a:r>
              <a:rPr lang="en-SG" dirty="0"/>
              <a:t>DMRO </a:t>
            </a:r>
            <a:r>
              <a:rPr lang="en-SG" dirty="0" err="1"/>
              <a:t>Yr</a:t>
            </a:r>
            <a:r>
              <a:rPr lang="en-SG" dirty="0"/>
              <a:t> 2</a:t>
            </a:r>
          </a:p>
          <a:p>
            <a:r>
              <a:rPr lang="en-SG" dirty="0"/>
              <a:t>2021 Sem 1 </a:t>
            </a:r>
          </a:p>
        </p:txBody>
      </p:sp>
      <p:pic>
        <p:nvPicPr>
          <p:cNvPr id="3" name="Picture Placeholder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2597693C-04D5-4080-9DCE-6B301C52D4F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/>
      </p:pic>
      <p:pic>
        <p:nvPicPr>
          <p:cNvPr id="11" name="Picture 10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6F33496F-87D0-4EC4-A97B-202CAF9056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686910"/>
            <a:ext cx="2187902" cy="21372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493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Rainbow Digital Clock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Large 7-segment display</a:t>
            </a:r>
          </a:p>
          <a:p>
            <a:r>
              <a:rPr lang="en-SG" dirty="0"/>
              <a:t>Uses WS2818 </a:t>
            </a:r>
            <a:r>
              <a:rPr lang="en-SG" dirty="0" err="1"/>
              <a:t>Neopixel</a:t>
            </a:r>
            <a:r>
              <a:rPr lang="en-SG" dirty="0"/>
              <a:t> RGB LEDs</a:t>
            </a:r>
          </a:p>
          <a:p>
            <a:r>
              <a:rPr lang="en-SG" dirty="0"/>
              <a:t>Time accuracy using Real-time Clock</a:t>
            </a:r>
          </a:p>
          <a:p>
            <a:r>
              <a:rPr lang="en-SG" dirty="0"/>
              <a:t>Changes </a:t>
            </a:r>
            <a:r>
              <a:rPr lang="en-SG" dirty="0" err="1"/>
              <a:t>colors</a:t>
            </a:r>
            <a:r>
              <a:rPr lang="en-SG" dirty="0"/>
              <a:t> during the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SG" dirty="0"/>
              <a:t>Alfred E </a:t>
            </a:r>
            <a:r>
              <a:rPr lang="en-SG" dirty="0" err="1"/>
              <a:t>Neuman</a:t>
            </a:r>
            <a:endParaRPr lang="en-SG" dirty="0"/>
          </a:p>
          <a:p>
            <a:pPr>
              <a:spcBef>
                <a:spcPts val="0"/>
              </a:spcBef>
            </a:pPr>
            <a:r>
              <a:rPr lang="en-SG" dirty="0"/>
              <a:t>DEEE </a:t>
            </a:r>
            <a:r>
              <a:rPr lang="en-SG" dirty="0" err="1"/>
              <a:t>Yr</a:t>
            </a:r>
            <a:r>
              <a:rPr lang="en-SG" dirty="0"/>
              <a:t> 2</a:t>
            </a:r>
          </a:p>
          <a:p>
            <a:pPr>
              <a:spcBef>
                <a:spcPts val="0"/>
              </a:spcBef>
            </a:pPr>
            <a:r>
              <a:rPr lang="en-SG" dirty="0"/>
              <a:t>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/>
      </p:pic>
      <p:pic>
        <p:nvPicPr>
          <p:cNvPr id="6" name="Content Placeholder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3514" r="6061" b="25515"/>
          <a:stretch/>
        </p:blipFill>
        <p:spPr>
          <a:xfrm>
            <a:off x="347623" y="1781655"/>
            <a:ext cx="1952044" cy="19952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3308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557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338</Words>
  <Application>Microsoft Office PowerPoint</Application>
  <PresentationFormat>A4 Paper (210x297 mm)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Mini Digital Clock</vt:lpstr>
      <vt:lpstr>Rainbow Digital Clock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System</dc:title>
  <dc:creator>Rodney Dorville</dc:creator>
  <cp:lastModifiedBy>ian lim</cp:lastModifiedBy>
  <cp:revision>11</cp:revision>
  <dcterms:created xsi:type="dcterms:W3CDTF">2021-08-17T10:34:46Z</dcterms:created>
  <dcterms:modified xsi:type="dcterms:W3CDTF">2021-08-28T15:39:26Z</dcterms:modified>
</cp:coreProperties>
</file>