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1"/>
  </p:notesMasterIdLst>
  <p:sldIdLst>
    <p:sldId id="306" r:id="rId2"/>
    <p:sldId id="292" r:id="rId3"/>
    <p:sldId id="303" r:id="rId4"/>
    <p:sldId id="302" r:id="rId5"/>
    <p:sldId id="299" r:id="rId6"/>
    <p:sldId id="300" r:id="rId7"/>
    <p:sldId id="293" r:id="rId8"/>
    <p:sldId id="297" r:id="rId9"/>
    <p:sldId id="305" r:id="rId10"/>
  </p:sldIdLst>
  <p:sldSz cx="9906000" cy="6858000" type="A4"/>
  <p:notesSz cx="6858000" cy="9144000"/>
  <p:embeddedFontLst>
    <p:embeddedFont>
      <p:font typeface="HY고딕 A1 400" panose="020B0600000101010101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HY고딕 C1 300" panose="020B0600000101010101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Y고딕 C1 500" panose="020B0600000101010101" charset="-127"/>
      <p:regular r:id="rId20"/>
    </p:embeddedFont>
    <p:embeddedFont>
      <p:font typeface="HY나일론빤스B" panose="020B0600000101010101" charset="-127"/>
      <p:regular r:id="rId21"/>
    </p:embeddedFont>
    <p:embeddedFont>
      <p:font typeface="HY매일매일B" panose="020B0600000101010101" charset="-127"/>
      <p:regular r:id="rId22"/>
    </p:embeddedFont>
    <p:embeddedFont>
      <p:font typeface="HY밀크쵸코B" panose="020B0600000101010101" charset="-127"/>
      <p:regular r:id="rId23"/>
    </p:embeddedFont>
    <p:embeddedFont>
      <p:font typeface="HY매일매일M" panose="020B0600000101010101" charset="-127"/>
      <p:regular r:id="rId24"/>
    </p:embeddedFont>
    <p:embeddedFont>
      <p:font typeface="HY고딕 A1 700" panose="020B0600000101010101" charset="-127"/>
      <p:bold r:id="rId25"/>
    </p:embeddedFont>
    <p:embeddedFont>
      <p:font typeface="HY고딕 C1 800" panose="020B0600000101010101" charset="-127"/>
      <p:bold r:id="rId26"/>
    </p:embeddedFont>
    <p:embeddedFont>
      <p:font typeface="HY둥근헤드라인2M" panose="020B0600000101010101" charset="-127"/>
      <p:regular r:id="rId27"/>
    </p:embeddedFont>
    <p:embeddedFont>
      <p:font typeface="HY고딕 C1 200" panose="020B0600000101010101" charset="-127"/>
      <p:regular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FBFBF"/>
    <a:srgbClr val="D9D9D9"/>
    <a:srgbClr val="187300"/>
    <a:srgbClr val="B4DF85"/>
    <a:srgbClr val="C9E8A6"/>
    <a:srgbClr val="92D14F"/>
    <a:srgbClr val="679E2A"/>
    <a:srgbClr val="FFFFCC"/>
    <a:srgbClr val="80D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9640A-1AC6-4770-8798-B5CFCE89D20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55317-F6DC-4095-AF07-8E970095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3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8923E1-61D2-4EAF-BB20-84110C71BAB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9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95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37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89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6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7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B2B2-6779-43CA-BFB7-9875C2619B48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ntbada.co.kr/download.php?os=win&amp;version=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ntbada.co.k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6845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6822" y="495820"/>
            <a:ext cx="3945048" cy="5882660"/>
          </a:xfrm>
          <a:custGeom>
            <a:avLst/>
            <a:gdLst>
              <a:gd name="connsiteX0" fmla="*/ 0 w 864096"/>
              <a:gd name="connsiteY0" fmla="*/ 0 h 5256584"/>
              <a:gd name="connsiteX1" fmla="*/ 864096 w 864096"/>
              <a:gd name="connsiteY1" fmla="*/ 0 h 5256584"/>
              <a:gd name="connsiteX2" fmla="*/ 864096 w 864096"/>
              <a:gd name="connsiteY2" fmla="*/ 5256584 h 5256584"/>
              <a:gd name="connsiteX3" fmla="*/ 0 w 864096"/>
              <a:gd name="connsiteY3" fmla="*/ 5256584 h 5256584"/>
              <a:gd name="connsiteX4" fmla="*/ 0 w 864096"/>
              <a:gd name="connsiteY4" fmla="*/ 0 h 5256584"/>
              <a:gd name="connsiteX0" fmla="*/ 0 w 864096"/>
              <a:gd name="connsiteY0" fmla="*/ 0 h 5676713"/>
              <a:gd name="connsiteX1" fmla="*/ 864096 w 864096"/>
              <a:gd name="connsiteY1" fmla="*/ 0 h 5676713"/>
              <a:gd name="connsiteX2" fmla="*/ 864096 w 864096"/>
              <a:gd name="connsiteY2" fmla="*/ 5256584 h 5676713"/>
              <a:gd name="connsiteX3" fmla="*/ 642552 w 864096"/>
              <a:gd name="connsiteY3" fmla="*/ 5676713 h 5676713"/>
              <a:gd name="connsiteX4" fmla="*/ 0 w 864096"/>
              <a:gd name="connsiteY4" fmla="*/ 0 h 5676713"/>
              <a:gd name="connsiteX0" fmla="*/ 0 w 4019188"/>
              <a:gd name="connsiteY0" fmla="*/ 0 h 5882660"/>
              <a:gd name="connsiteX1" fmla="*/ 864096 w 4019188"/>
              <a:gd name="connsiteY1" fmla="*/ 0 h 5882660"/>
              <a:gd name="connsiteX2" fmla="*/ 4019188 w 4019188"/>
              <a:gd name="connsiteY2" fmla="*/ 5882660 h 5882660"/>
              <a:gd name="connsiteX3" fmla="*/ 642552 w 4019188"/>
              <a:gd name="connsiteY3" fmla="*/ 5676713 h 5882660"/>
              <a:gd name="connsiteX4" fmla="*/ 0 w 4019188"/>
              <a:gd name="connsiteY4" fmla="*/ 0 h 5882660"/>
              <a:gd name="connsiteX0" fmla="*/ 0 w 4019188"/>
              <a:gd name="connsiteY0" fmla="*/ 0 h 5882660"/>
              <a:gd name="connsiteX1" fmla="*/ 864096 w 4019188"/>
              <a:gd name="connsiteY1" fmla="*/ 0 h 5882660"/>
              <a:gd name="connsiteX2" fmla="*/ 4019188 w 4019188"/>
              <a:gd name="connsiteY2" fmla="*/ 5882660 h 5882660"/>
              <a:gd name="connsiteX3" fmla="*/ 2850292 w 4019188"/>
              <a:gd name="connsiteY3" fmla="*/ 5561384 h 5882660"/>
              <a:gd name="connsiteX4" fmla="*/ 0 w 4019188"/>
              <a:gd name="connsiteY4" fmla="*/ 0 h 5882660"/>
              <a:gd name="connsiteX0" fmla="*/ 0 w 4010951"/>
              <a:gd name="connsiteY0" fmla="*/ 280086 h 5882660"/>
              <a:gd name="connsiteX1" fmla="*/ 855859 w 4010951"/>
              <a:gd name="connsiteY1" fmla="*/ 0 h 5882660"/>
              <a:gd name="connsiteX2" fmla="*/ 4010951 w 4010951"/>
              <a:gd name="connsiteY2" fmla="*/ 5882660 h 5882660"/>
              <a:gd name="connsiteX3" fmla="*/ 2842055 w 4010951"/>
              <a:gd name="connsiteY3" fmla="*/ 5561384 h 5882660"/>
              <a:gd name="connsiteX4" fmla="*/ 0 w 4010951"/>
              <a:gd name="connsiteY4" fmla="*/ 280086 h 5882660"/>
              <a:gd name="connsiteX0" fmla="*/ 0 w 3945048"/>
              <a:gd name="connsiteY0" fmla="*/ 271848 h 5882660"/>
              <a:gd name="connsiteX1" fmla="*/ 789956 w 3945048"/>
              <a:gd name="connsiteY1" fmla="*/ 0 h 5882660"/>
              <a:gd name="connsiteX2" fmla="*/ 3945048 w 3945048"/>
              <a:gd name="connsiteY2" fmla="*/ 5882660 h 5882660"/>
              <a:gd name="connsiteX3" fmla="*/ 2776152 w 3945048"/>
              <a:gd name="connsiteY3" fmla="*/ 5561384 h 5882660"/>
              <a:gd name="connsiteX4" fmla="*/ 0 w 3945048"/>
              <a:gd name="connsiteY4" fmla="*/ 271848 h 588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5048" h="5882660">
                <a:moveTo>
                  <a:pt x="0" y="271848"/>
                </a:moveTo>
                <a:lnTo>
                  <a:pt x="789956" y="0"/>
                </a:lnTo>
                <a:lnTo>
                  <a:pt x="3945048" y="5882660"/>
                </a:lnTo>
                <a:lnTo>
                  <a:pt x="2776152" y="5561384"/>
                </a:lnTo>
                <a:lnTo>
                  <a:pt x="0" y="2718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23227" y="1009056"/>
            <a:ext cx="7283690" cy="5836229"/>
          </a:xfrm>
          <a:custGeom>
            <a:avLst/>
            <a:gdLst>
              <a:gd name="connsiteX0" fmla="*/ 0 w 4464496"/>
              <a:gd name="connsiteY0" fmla="*/ 0 h 5733256"/>
              <a:gd name="connsiteX1" fmla="*/ 4464496 w 4464496"/>
              <a:gd name="connsiteY1" fmla="*/ 0 h 5733256"/>
              <a:gd name="connsiteX2" fmla="*/ 4464496 w 4464496"/>
              <a:gd name="connsiteY2" fmla="*/ 5733256 h 5733256"/>
              <a:gd name="connsiteX3" fmla="*/ 0 w 4464496"/>
              <a:gd name="connsiteY3" fmla="*/ 5733256 h 5733256"/>
              <a:gd name="connsiteX4" fmla="*/ 0 w 4464496"/>
              <a:gd name="connsiteY4" fmla="*/ 0 h 5733256"/>
              <a:gd name="connsiteX0" fmla="*/ 0 w 4464496"/>
              <a:gd name="connsiteY0" fmla="*/ 0 h 5733256"/>
              <a:gd name="connsiteX1" fmla="*/ 4464496 w 4464496"/>
              <a:gd name="connsiteY1" fmla="*/ 0 h 5733256"/>
              <a:gd name="connsiteX2" fmla="*/ 4464496 w 4464496"/>
              <a:gd name="connsiteY2" fmla="*/ 5733256 h 5733256"/>
              <a:gd name="connsiteX3" fmla="*/ 3410465 w 4464496"/>
              <a:gd name="connsiteY3" fmla="*/ 5733256 h 5733256"/>
              <a:gd name="connsiteX4" fmla="*/ 0 w 4464496"/>
              <a:gd name="connsiteY4" fmla="*/ 0 h 5733256"/>
              <a:gd name="connsiteX0" fmla="*/ 0 w 7438355"/>
              <a:gd name="connsiteY0" fmla="*/ 0 h 5741494"/>
              <a:gd name="connsiteX1" fmla="*/ 4464496 w 7438355"/>
              <a:gd name="connsiteY1" fmla="*/ 0 h 5741494"/>
              <a:gd name="connsiteX2" fmla="*/ 7438355 w 7438355"/>
              <a:gd name="connsiteY2" fmla="*/ 5741494 h 5741494"/>
              <a:gd name="connsiteX3" fmla="*/ 3410465 w 7438355"/>
              <a:gd name="connsiteY3" fmla="*/ 5733256 h 5741494"/>
              <a:gd name="connsiteX4" fmla="*/ 0 w 7438355"/>
              <a:gd name="connsiteY4" fmla="*/ 0 h 5741494"/>
              <a:gd name="connsiteX0" fmla="*/ 0 w 7438355"/>
              <a:gd name="connsiteY0" fmla="*/ 0 h 5741494"/>
              <a:gd name="connsiteX1" fmla="*/ 4464496 w 7438355"/>
              <a:gd name="connsiteY1" fmla="*/ 0 h 5741494"/>
              <a:gd name="connsiteX2" fmla="*/ 7438355 w 7438355"/>
              <a:gd name="connsiteY2" fmla="*/ 5741494 h 5741494"/>
              <a:gd name="connsiteX3" fmla="*/ 2430162 w 7438355"/>
              <a:gd name="connsiteY3" fmla="*/ 5725018 h 5741494"/>
              <a:gd name="connsiteX4" fmla="*/ 0 w 7438355"/>
              <a:gd name="connsiteY4" fmla="*/ 0 h 5741494"/>
              <a:gd name="connsiteX0" fmla="*/ 0 w 7496020"/>
              <a:gd name="connsiteY0" fmla="*/ 0 h 6046294"/>
              <a:gd name="connsiteX1" fmla="*/ 4522161 w 7496020"/>
              <a:gd name="connsiteY1" fmla="*/ 304800 h 6046294"/>
              <a:gd name="connsiteX2" fmla="*/ 7496020 w 7496020"/>
              <a:gd name="connsiteY2" fmla="*/ 6046294 h 6046294"/>
              <a:gd name="connsiteX3" fmla="*/ 2487827 w 7496020"/>
              <a:gd name="connsiteY3" fmla="*/ 6029818 h 6046294"/>
              <a:gd name="connsiteX4" fmla="*/ 0 w 7496020"/>
              <a:gd name="connsiteY4" fmla="*/ 0 h 6046294"/>
              <a:gd name="connsiteX0" fmla="*/ 0 w 7496020"/>
              <a:gd name="connsiteY0" fmla="*/ 0 h 6046294"/>
              <a:gd name="connsiteX1" fmla="*/ 4480972 w 7496020"/>
              <a:gd name="connsiteY1" fmla="*/ 0 h 6046294"/>
              <a:gd name="connsiteX2" fmla="*/ 7496020 w 7496020"/>
              <a:gd name="connsiteY2" fmla="*/ 6046294 h 6046294"/>
              <a:gd name="connsiteX3" fmla="*/ 2487827 w 7496020"/>
              <a:gd name="connsiteY3" fmla="*/ 6029818 h 6046294"/>
              <a:gd name="connsiteX4" fmla="*/ 0 w 7496020"/>
              <a:gd name="connsiteY4" fmla="*/ 0 h 6046294"/>
              <a:gd name="connsiteX0" fmla="*/ 0 w 7496020"/>
              <a:gd name="connsiteY0" fmla="*/ 0 h 6046294"/>
              <a:gd name="connsiteX1" fmla="*/ 4480972 w 7496020"/>
              <a:gd name="connsiteY1" fmla="*/ 41189 h 6046294"/>
              <a:gd name="connsiteX2" fmla="*/ 7496020 w 7496020"/>
              <a:gd name="connsiteY2" fmla="*/ 6046294 h 6046294"/>
              <a:gd name="connsiteX3" fmla="*/ 2487827 w 7496020"/>
              <a:gd name="connsiteY3" fmla="*/ 6029818 h 6046294"/>
              <a:gd name="connsiteX4" fmla="*/ 0 w 7496020"/>
              <a:gd name="connsiteY4" fmla="*/ 0 h 6046294"/>
              <a:gd name="connsiteX0" fmla="*/ 0 w 7496020"/>
              <a:gd name="connsiteY0" fmla="*/ 0 h 6046294"/>
              <a:gd name="connsiteX1" fmla="*/ 4464496 w 7496020"/>
              <a:gd name="connsiteY1" fmla="*/ 16475 h 6046294"/>
              <a:gd name="connsiteX2" fmla="*/ 7496020 w 7496020"/>
              <a:gd name="connsiteY2" fmla="*/ 6046294 h 6046294"/>
              <a:gd name="connsiteX3" fmla="*/ 2487827 w 7496020"/>
              <a:gd name="connsiteY3" fmla="*/ 6029818 h 6046294"/>
              <a:gd name="connsiteX4" fmla="*/ 0 w 7496020"/>
              <a:gd name="connsiteY4" fmla="*/ 0 h 6046294"/>
              <a:gd name="connsiteX0" fmla="*/ 0 w 7496020"/>
              <a:gd name="connsiteY0" fmla="*/ 0 h 6046294"/>
              <a:gd name="connsiteX1" fmla="*/ 4464496 w 7496020"/>
              <a:gd name="connsiteY1" fmla="*/ 16475 h 6046294"/>
              <a:gd name="connsiteX2" fmla="*/ 7496020 w 7496020"/>
              <a:gd name="connsiteY2" fmla="*/ 6046294 h 6046294"/>
              <a:gd name="connsiteX3" fmla="*/ 2487827 w 7496020"/>
              <a:gd name="connsiteY3" fmla="*/ 6029818 h 6046294"/>
              <a:gd name="connsiteX4" fmla="*/ 174702 w 7496020"/>
              <a:gd name="connsiteY4" fmla="*/ 448683 h 6046294"/>
              <a:gd name="connsiteX5" fmla="*/ 0 w 7496020"/>
              <a:gd name="connsiteY5" fmla="*/ 0 h 6046294"/>
              <a:gd name="connsiteX0" fmla="*/ 0 w 7496020"/>
              <a:gd name="connsiteY0" fmla="*/ 0 h 6046294"/>
              <a:gd name="connsiteX1" fmla="*/ 4464496 w 7496020"/>
              <a:gd name="connsiteY1" fmla="*/ 16475 h 6046294"/>
              <a:gd name="connsiteX2" fmla="*/ 7496020 w 7496020"/>
              <a:gd name="connsiteY2" fmla="*/ 6046294 h 6046294"/>
              <a:gd name="connsiteX3" fmla="*/ 2487827 w 7496020"/>
              <a:gd name="connsiteY3" fmla="*/ 6029818 h 6046294"/>
              <a:gd name="connsiteX4" fmla="*/ 42897 w 7496020"/>
              <a:gd name="connsiteY4" fmla="*/ 349829 h 6046294"/>
              <a:gd name="connsiteX5" fmla="*/ 0 w 7496020"/>
              <a:gd name="connsiteY5" fmla="*/ 0 h 6046294"/>
              <a:gd name="connsiteX0" fmla="*/ 0 w 7496020"/>
              <a:gd name="connsiteY0" fmla="*/ 0 h 6046294"/>
              <a:gd name="connsiteX1" fmla="*/ 4464496 w 7496020"/>
              <a:gd name="connsiteY1" fmla="*/ 16475 h 6046294"/>
              <a:gd name="connsiteX2" fmla="*/ 7496020 w 7496020"/>
              <a:gd name="connsiteY2" fmla="*/ 6046294 h 6046294"/>
              <a:gd name="connsiteX3" fmla="*/ 2487827 w 7496020"/>
              <a:gd name="connsiteY3" fmla="*/ 6029818 h 6046294"/>
              <a:gd name="connsiteX4" fmla="*/ 42897 w 7496020"/>
              <a:gd name="connsiteY4" fmla="*/ 349829 h 6046294"/>
              <a:gd name="connsiteX5" fmla="*/ 0 w 7496020"/>
              <a:gd name="connsiteY5" fmla="*/ 0 h 6046294"/>
              <a:gd name="connsiteX0" fmla="*/ 0 w 7496020"/>
              <a:gd name="connsiteY0" fmla="*/ 0 h 6046294"/>
              <a:gd name="connsiteX1" fmla="*/ 4464496 w 7496020"/>
              <a:gd name="connsiteY1" fmla="*/ 16475 h 6046294"/>
              <a:gd name="connsiteX2" fmla="*/ 7496020 w 7496020"/>
              <a:gd name="connsiteY2" fmla="*/ 6046294 h 6046294"/>
              <a:gd name="connsiteX3" fmla="*/ 2487827 w 7496020"/>
              <a:gd name="connsiteY3" fmla="*/ 6029818 h 6046294"/>
              <a:gd name="connsiteX4" fmla="*/ 42897 w 7496020"/>
              <a:gd name="connsiteY4" fmla="*/ 349829 h 6046294"/>
              <a:gd name="connsiteX5" fmla="*/ 0 w 7496020"/>
              <a:gd name="connsiteY5" fmla="*/ 0 h 6046294"/>
              <a:gd name="connsiteX0" fmla="*/ 0 w 7496020"/>
              <a:gd name="connsiteY0" fmla="*/ 0 h 6046294"/>
              <a:gd name="connsiteX1" fmla="*/ 4464496 w 7496020"/>
              <a:gd name="connsiteY1" fmla="*/ 16475 h 6046294"/>
              <a:gd name="connsiteX2" fmla="*/ 7496020 w 7496020"/>
              <a:gd name="connsiteY2" fmla="*/ 6046294 h 6046294"/>
              <a:gd name="connsiteX3" fmla="*/ 2487827 w 7496020"/>
              <a:gd name="connsiteY3" fmla="*/ 6029818 h 6046294"/>
              <a:gd name="connsiteX4" fmla="*/ 42897 w 7496020"/>
              <a:gd name="connsiteY4" fmla="*/ 349829 h 6046294"/>
              <a:gd name="connsiteX5" fmla="*/ 0 w 7496020"/>
              <a:gd name="connsiteY5" fmla="*/ 0 h 6046294"/>
              <a:gd name="connsiteX0" fmla="*/ 0 w 7496020"/>
              <a:gd name="connsiteY0" fmla="*/ 0 h 6046294"/>
              <a:gd name="connsiteX1" fmla="*/ 4464496 w 7496020"/>
              <a:gd name="connsiteY1" fmla="*/ 16475 h 6046294"/>
              <a:gd name="connsiteX2" fmla="*/ 7399286 w 7496020"/>
              <a:gd name="connsiteY2" fmla="*/ 5844467 h 6046294"/>
              <a:gd name="connsiteX3" fmla="*/ 7496020 w 7496020"/>
              <a:gd name="connsiteY3" fmla="*/ 6046294 h 6046294"/>
              <a:gd name="connsiteX4" fmla="*/ 2487827 w 7496020"/>
              <a:gd name="connsiteY4" fmla="*/ 6029818 h 6046294"/>
              <a:gd name="connsiteX5" fmla="*/ 42897 w 7496020"/>
              <a:gd name="connsiteY5" fmla="*/ 349829 h 6046294"/>
              <a:gd name="connsiteX6" fmla="*/ 0 w 7496020"/>
              <a:gd name="connsiteY6" fmla="*/ 0 h 6046294"/>
              <a:gd name="connsiteX0" fmla="*/ 0 w 7399286"/>
              <a:gd name="connsiteY0" fmla="*/ 0 h 6029818"/>
              <a:gd name="connsiteX1" fmla="*/ 4464496 w 7399286"/>
              <a:gd name="connsiteY1" fmla="*/ 16475 h 6029818"/>
              <a:gd name="connsiteX2" fmla="*/ 7399286 w 7399286"/>
              <a:gd name="connsiteY2" fmla="*/ 5844467 h 6029818"/>
              <a:gd name="connsiteX3" fmla="*/ 7372452 w 7399286"/>
              <a:gd name="connsiteY3" fmla="*/ 6029818 h 6029818"/>
              <a:gd name="connsiteX4" fmla="*/ 2487827 w 7399286"/>
              <a:gd name="connsiteY4" fmla="*/ 6029818 h 6029818"/>
              <a:gd name="connsiteX5" fmla="*/ 42897 w 7399286"/>
              <a:gd name="connsiteY5" fmla="*/ 349829 h 6029818"/>
              <a:gd name="connsiteX6" fmla="*/ 0 w 7399286"/>
              <a:gd name="connsiteY6" fmla="*/ 0 h 6029818"/>
              <a:gd name="connsiteX0" fmla="*/ 0 w 7399286"/>
              <a:gd name="connsiteY0" fmla="*/ 0 h 6046293"/>
              <a:gd name="connsiteX1" fmla="*/ 4464496 w 7399286"/>
              <a:gd name="connsiteY1" fmla="*/ 16475 h 6046293"/>
              <a:gd name="connsiteX2" fmla="*/ 7399286 w 7399286"/>
              <a:gd name="connsiteY2" fmla="*/ 5844467 h 6046293"/>
              <a:gd name="connsiteX3" fmla="*/ 7380690 w 7399286"/>
              <a:gd name="connsiteY3" fmla="*/ 6046293 h 6046293"/>
              <a:gd name="connsiteX4" fmla="*/ 2487827 w 7399286"/>
              <a:gd name="connsiteY4" fmla="*/ 6029818 h 6046293"/>
              <a:gd name="connsiteX5" fmla="*/ 42897 w 7399286"/>
              <a:gd name="connsiteY5" fmla="*/ 349829 h 6046293"/>
              <a:gd name="connsiteX6" fmla="*/ 0 w 7399286"/>
              <a:gd name="connsiteY6" fmla="*/ 0 h 6046293"/>
              <a:gd name="connsiteX0" fmla="*/ 0 w 7380690"/>
              <a:gd name="connsiteY0" fmla="*/ 0 h 6046293"/>
              <a:gd name="connsiteX1" fmla="*/ 4464496 w 7380690"/>
              <a:gd name="connsiteY1" fmla="*/ 16475 h 6046293"/>
              <a:gd name="connsiteX2" fmla="*/ 7374572 w 7380690"/>
              <a:gd name="connsiteY2" fmla="*/ 5844467 h 6046293"/>
              <a:gd name="connsiteX3" fmla="*/ 7380690 w 7380690"/>
              <a:gd name="connsiteY3" fmla="*/ 6046293 h 6046293"/>
              <a:gd name="connsiteX4" fmla="*/ 2487827 w 7380690"/>
              <a:gd name="connsiteY4" fmla="*/ 6029818 h 6046293"/>
              <a:gd name="connsiteX5" fmla="*/ 42897 w 7380690"/>
              <a:gd name="connsiteY5" fmla="*/ 349829 h 6046293"/>
              <a:gd name="connsiteX6" fmla="*/ 0 w 7380690"/>
              <a:gd name="connsiteY6" fmla="*/ 0 h 6046293"/>
              <a:gd name="connsiteX0" fmla="*/ 0 w 7380690"/>
              <a:gd name="connsiteY0" fmla="*/ 0 h 6046293"/>
              <a:gd name="connsiteX1" fmla="*/ 4464496 w 7380690"/>
              <a:gd name="connsiteY1" fmla="*/ 16475 h 6046293"/>
              <a:gd name="connsiteX2" fmla="*/ 7374572 w 7380690"/>
              <a:gd name="connsiteY2" fmla="*/ 5844467 h 6046293"/>
              <a:gd name="connsiteX3" fmla="*/ 7380690 w 7380690"/>
              <a:gd name="connsiteY3" fmla="*/ 6046293 h 6046293"/>
              <a:gd name="connsiteX4" fmla="*/ 2419247 w 7380690"/>
              <a:gd name="connsiteY4" fmla="*/ 5862178 h 6046293"/>
              <a:gd name="connsiteX5" fmla="*/ 42897 w 7380690"/>
              <a:gd name="connsiteY5" fmla="*/ 349829 h 6046293"/>
              <a:gd name="connsiteX6" fmla="*/ 0 w 7380690"/>
              <a:gd name="connsiteY6" fmla="*/ 0 h 6046293"/>
              <a:gd name="connsiteX0" fmla="*/ 0 w 7526972"/>
              <a:gd name="connsiteY0" fmla="*/ 0 h 6046293"/>
              <a:gd name="connsiteX1" fmla="*/ 4464496 w 7526972"/>
              <a:gd name="connsiteY1" fmla="*/ 16475 h 6046293"/>
              <a:gd name="connsiteX2" fmla="*/ 7526972 w 7526972"/>
              <a:gd name="connsiteY2" fmla="*/ 5699687 h 6046293"/>
              <a:gd name="connsiteX3" fmla="*/ 7380690 w 7526972"/>
              <a:gd name="connsiteY3" fmla="*/ 6046293 h 6046293"/>
              <a:gd name="connsiteX4" fmla="*/ 2419247 w 7526972"/>
              <a:gd name="connsiteY4" fmla="*/ 5862178 h 6046293"/>
              <a:gd name="connsiteX5" fmla="*/ 42897 w 7526972"/>
              <a:gd name="connsiteY5" fmla="*/ 349829 h 6046293"/>
              <a:gd name="connsiteX6" fmla="*/ 0 w 7526972"/>
              <a:gd name="connsiteY6" fmla="*/ 0 h 6046293"/>
              <a:gd name="connsiteX0" fmla="*/ 0 w 7533090"/>
              <a:gd name="connsiteY0" fmla="*/ 0 h 5862178"/>
              <a:gd name="connsiteX1" fmla="*/ 4464496 w 7533090"/>
              <a:gd name="connsiteY1" fmla="*/ 16475 h 5862178"/>
              <a:gd name="connsiteX2" fmla="*/ 7526972 w 7533090"/>
              <a:gd name="connsiteY2" fmla="*/ 5699687 h 5862178"/>
              <a:gd name="connsiteX3" fmla="*/ 7533090 w 7533090"/>
              <a:gd name="connsiteY3" fmla="*/ 5855793 h 5862178"/>
              <a:gd name="connsiteX4" fmla="*/ 2419247 w 7533090"/>
              <a:gd name="connsiteY4" fmla="*/ 5862178 h 5862178"/>
              <a:gd name="connsiteX5" fmla="*/ 42897 w 7533090"/>
              <a:gd name="connsiteY5" fmla="*/ 349829 h 5862178"/>
              <a:gd name="connsiteX6" fmla="*/ 0 w 7533090"/>
              <a:gd name="connsiteY6" fmla="*/ 0 h 5862178"/>
              <a:gd name="connsiteX0" fmla="*/ 0 w 7526972"/>
              <a:gd name="connsiteY0" fmla="*/ 0 h 5878653"/>
              <a:gd name="connsiteX1" fmla="*/ 4464496 w 7526972"/>
              <a:gd name="connsiteY1" fmla="*/ 16475 h 5878653"/>
              <a:gd name="connsiteX2" fmla="*/ 7526972 w 7526972"/>
              <a:gd name="connsiteY2" fmla="*/ 5699687 h 5878653"/>
              <a:gd name="connsiteX3" fmla="*/ 7494990 w 7526972"/>
              <a:gd name="connsiteY3" fmla="*/ 5878653 h 5878653"/>
              <a:gd name="connsiteX4" fmla="*/ 2419247 w 7526972"/>
              <a:gd name="connsiteY4" fmla="*/ 5862178 h 5878653"/>
              <a:gd name="connsiteX5" fmla="*/ 42897 w 7526972"/>
              <a:gd name="connsiteY5" fmla="*/ 349829 h 5878653"/>
              <a:gd name="connsiteX6" fmla="*/ 0 w 7526972"/>
              <a:gd name="connsiteY6" fmla="*/ 0 h 5878653"/>
              <a:gd name="connsiteX0" fmla="*/ 0 w 7504112"/>
              <a:gd name="connsiteY0" fmla="*/ 0 h 5878653"/>
              <a:gd name="connsiteX1" fmla="*/ 4464496 w 7504112"/>
              <a:gd name="connsiteY1" fmla="*/ 16475 h 5878653"/>
              <a:gd name="connsiteX2" fmla="*/ 7504112 w 7504112"/>
              <a:gd name="connsiteY2" fmla="*/ 5699687 h 5878653"/>
              <a:gd name="connsiteX3" fmla="*/ 7494990 w 7504112"/>
              <a:gd name="connsiteY3" fmla="*/ 5878653 h 5878653"/>
              <a:gd name="connsiteX4" fmla="*/ 2419247 w 7504112"/>
              <a:gd name="connsiteY4" fmla="*/ 5862178 h 5878653"/>
              <a:gd name="connsiteX5" fmla="*/ 42897 w 7504112"/>
              <a:gd name="connsiteY5" fmla="*/ 349829 h 5878653"/>
              <a:gd name="connsiteX6" fmla="*/ 0 w 7504112"/>
              <a:gd name="connsiteY6" fmla="*/ 0 h 5878653"/>
              <a:gd name="connsiteX0" fmla="*/ 0 w 7504112"/>
              <a:gd name="connsiteY0" fmla="*/ 0 h 5862178"/>
              <a:gd name="connsiteX1" fmla="*/ 4464496 w 7504112"/>
              <a:gd name="connsiteY1" fmla="*/ 16475 h 5862178"/>
              <a:gd name="connsiteX2" fmla="*/ 7504112 w 7504112"/>
              <a:gd name="connsiteY2" fmla="*/ 5699687 h 5862178"/>
              <a:gd name="connsiteX3" fmla="*/ 7165476 w 7504112"/>
              <a:gd name="connsiteY3" fmla="*/ 5853939 h 5862178"/>
              <a:gd name="connsiteX4" fmla="*/ 2419247 w 7504112"/>
              <a:gd name="connsiteY4" fmla="*/ 5862178 h 5862178"/>
              <a:gd name="connsiteX5" fmla="*/ 42897 w 7504112"/>
              <a:gd name="connsiteY5" fmla="*/ 349829 h 5862178"/>
              <a:gd name="connsiteX6" fmla="*/ 0 w 7504112"/>
              <a:gd name="connsiteY6" fmla="*/ 0 h 5862178"/>
              <a:gd name="connsiteX0" fmla="*/ 0 w 7273453"/>
              <a:gd name="connsiteY0" fmla="*/ 0 h 5862178"/>
              <a:gd name="connsiteX1" fmla="*/ 4464496 w 7273453"/>
              <a:gd name="connsiteY1" fmla="*/ 16475 h 5862178"/>
              <a:gd name="connsiteX2" fmla="*/ 7273453 w 7273453"/>
              <a:gd name="connsiteY2" fmla="*/ 5716162 h 5862178"/>
              <a:gd name="connsiteX3" fmla="*/ 7165476 w 7273453"/>
              <a:gd name="connsiteY3" fmla="*/ 5853939 h 5862178"/>
              <a:gd name="connsiteX4" fmla="*/ 2419247 w 7273453"/>
              <a:gd name="connsiteY4" fmla="*/ 5862178 h 5862178"/>
              <a:gd name="connsiteX5" fmla="*/ 42897 w 7273453"/>
              <a:gd name="connsiteY5" fmla="*/ 349829 h 5862178"/>
              <a:gd name="connsiteX6" fmla="*/ 0 w 7273453"/>
              <a:gd name="connsiteY6" fmla="*/ 0 h 5862178"/>
              <a:gd name="connsiteX0" fmla="*/ 0 w 7273453"/>
              <a:gd name="connsiteY0" fmla="*/ 0 h 5862178"/>
              <a:gd name="connsiteX1" fmla="*/ 4464496 w 7273453"/>
              <a:gd name="connsiteY1" fmla="*/ 16475 h 5862178"/>
              <a:gd name="connsiteX2" fmla="*/ 7273453 w 7273453"/>
              <a:gd name="connsiteY2" fmla="*/ 5716162 h 5862178"/>
              <a:gd name="connsiteX3" fmla="*/ 7264330 w 7273453"/>
              <a:gd name="connsiteY3" fmla="*/ 5853939 h 5862178"/>
              <a:gd name="connsiteX4" fmla="*/ 2419247 w 7273453"/>
              <a:gd name="connsiteY4" fmla="*/ 5862178 h 5862178"/>
              <a:gd name="connsiteX5" fmla="*/ 42897 w 7273453"/>
              <a:gd name="connsiteY5" fmla="*/ 349829 h 5862178"/>
              <a:gd name="connsiteX6" fmla="*/ 0 w 7273453"/>
              <a:gd name="connsiteY6" fmla="*/ 0 h 5862178"/>
              <a:gd name="connsiteX0" fmla="*/ 0 w 7298167"/>
              <a:gd name="connsiteY0" fmla="*/ 24714 h 5845703"/>
              <a:gd name="connsiteX1" fmla="*/ 4489210 w 7298167"/>
              <a:gd name="connsiteY1" fmla="*/ 0 h 5845703"/>
              <a:gd name="connsiteX2" fmla="*/ 7298167 w 7298167"/>
              <a:gd name="connsiteY2" fmla="*/ 5699687 h 5845703"/>
              <a:gd name="connsiteX3" fmla="*/ 7289044 w 7298167"/>
              <a:gd name="connsiteY3" fmla="*/ 5837464 h 5845703"/>
              <a:gd name="connsiteX4" fmla="*/ 2443961 w 7298167"/>
              <a:gd name="connsiteY4" fmla="*/ 5845703 h 5845703"/>
              <a:gd name="connsiteX5" fmla="*/ 67611 w 7298167"/>
              <a:gd name="connsiteY5" fmla="*/ 333354 h 5845703"/>
              <a:gd name="connsiteX6" fmla="*/ 0 w 7298167"/>
              <a:gd name="connsiteY6" fmla="*/ 24714 h 5845703"/>
              <a:gd name="connsiteX0" fmla="*/ 0 w 7298167"/>
              <a:gd name="connsiteY0" fmla="*/ 0 h 5820989"/>
              <a:gd name="connsiteX1" fmla="*/ 4604540 w 7298167"/>
              <a:gd name="connsiteY1" fmla="*/ 90615 h 5820989"/>
              <a:gd name="connsiteX2" fmla="*/ 7298167 w 7298167"/>
              <a:gd name="connsiteY2" fmla="*/ 5674973 h 5820989"/>
              <a:gd name="connsiteX3" fmla="*/ 7289044 w 7298167"/>
              <a:gd name="connsiteY3" fmla="*/ 5812750 h 5820989"/>
              <a:gd name="connsiteX4" fmla="*/ 2443961 w 7298167"/>
              <a:gd name="connsiteY4" fmla="*/ 5820989 h 5820989"/>
              <a:gd name="connsiteX5" fmla="*/ 67611 w 7298167"/>
              <a:gd name="connsiteY5" fmla="*/ 308640 h 5820989"/>
              <a:gd name="connsiteX6" fmla="*/ 0 w 7298167"/>
              <a:gd name="connsiteY6" fmla="*/ 0 h 5820989"/>
              <a:gd name="connsiteX0" fmla="*/ 31243 w 7329410"/>
              <a:gd name="connsiteY0" fmla="*/ 0 h 5820989"/>
              <a:gd name="connsiteX1" fmla="*/ 4635783 w 7329410"/>
              <a:gd name="connsiteY1" fmla="*/ 90615 h 5820989"/>
              <a:gd name="connsiteX2" fmla="*/ 7329410 w 7329410"/>
              <a:gd name="connsiteY2" fmla="*/ 5674973 h 5820989"/>
              <a:gd name="connsiteX3" fmla="*/ 7320287 w 7329410"/>
              <a:gd name="connsiteY3" fmla="*/ 5812750 h 5820989"/>
              <a:gd name="connsiteX4" fmla="*/ 2475204 w 7329410"/>
              <a:gd name="connsiteY4" fmla="*/ 5820989 h 5820989"/>
              <a:gd name="connsiteX5" fmla="*/ 0 w 7329410"/>
              <a:gd name="connsiteY5" fmla="*/ 333353 h 5820989"/>
              <a:gd name="connsiteX6" fmla="*/ 31243 w 7329410"/>
              <a:gd name="connsiteY6" fmla="*/ 0 h 5820989"/>
              <a:gd name="connsiteX0" fmla="*/ 0 w 7298167"/>
              <a:gd name="connsiteY0" fmla="*/ 0 h 5820989"/>
              <a:gd name="connsiteX1" fmla="*/ 4604540 w 7298167"/>
              <a:gd name="connsiteY1" fmla="*/ 90615 h 5820989"/>
              <a:gd name="connsiteX2" fmla="*/ 7298167 w 7298167"/>
              <a:gd name="connsiteY2" fmla="*/ 5674973 h 5820989"/>
              <a:gd name="connsiteX3" fmla="*/ 7289044 w 7298167"/>
              <a:gd name="connsiteY3" fmla="*/ 5812750 h 5820989"/>
              <a:gd name="connsiteX4" fmla="*/ 2443961 w 7298167"/>
              <a:gd name="connsiteY4" fmla="*/ 5820989 h 5820989"/>
              <a:gd name="connsiteX5" fmla="*/ 14477 w 7298167"/>
              <a:gd name="connsiteY5" fmla="*/ 196193 h 5820989"/>
              <a:gd name="connsiteX6" fmla="*/ 0 w 7298167"/>
              <a:gd name="connsiteY6" fmla="*/ 0 h 5820989"/>
              <a:gd name="connsiteX0" fmla="*/ 76963 w 7283690"/>
              <a:gd name="connsiteY0" fmla="*/ 0 h 5836229"/>
              <a:gd name="connsiteX1" fmla="*/ 4590063 w 7283690"/>
              <a:gd name="connsiteY1" fmla="*/ 105855 h 5836229"/>
              <a:gd name="connsiteX2" fmla="*/ 7283690 w 7283690"/>
              <a:gd name="connsiteY2" fmla="*/ 5690213 h 5836229"/>
              <a:gd name="connsiteX3" fmla="*/ 7274567 w 7283690"/>
              <a:gd name="connsiteY3" fmla="*/ 5827990 h 5836229"/>
              <a:gd name="connsiteX4" fmla="*/ 2429484 w 7283690"/>
              <a:gd name="connsiteY4" fmla="*/ 5836229 h 5836229"/>
              <a:gd name="connsiteX5" fmla="*/ 0 w 7283690"/>
              <a:gd name="connsiteY5" fmla="*/ 211433 h 5836229"/>
              <a:gd name="connsiteX6" fmla="*/ 76963 w 7283690"/>
              <a:gd name="connsiteY6" fmla="*/ 0 h 5836229"/>
              <a:gd name="connsiteX0" fmla="*/ 76963 w 7283690"/>
              <a:gd name="connsiteY0" fmla="*/ 0 h 5836229"/>
              <a:gd name="connsiteX1" fmla="*/ 4475763 w 7283690"/>
              <a:gd name="connsiteY1" fmla="*/ 6795 h 5836229"/>
              <a:gd name="connsiteX2" fmla="*/ 7283690 w 7283690"/>
              <a:gd name="connsiteY2" fmla="*/ 5690213 h 5836229"/>
              <a:gd name="connsiteX3" fmla="*/ 7274567 w 7283690"/>
              <a:gd name="connsiteY3" fmla="*/ 5827990 h 5836229"/>
              <a:gd name="connsiteX4" fmla="*/ 2429484 w 7283690"/>
              <a:gd name="connsiteY4" fmla="*/ 5836229 h 5836229"/>
              <a:gd name="connsiteX5" fmla="*/ 0 w 7283690"/>
              <a:gd name="connsiteY5" fmla="*/ 211433 h 5836229"/>
              <a:gd name="connsiteX6" fmla="*/ 76963 w 7283690"/>
              <a:gd name="connsiteY6" fmla="*/ 0 h 583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83690" h="5836229">
                <a:moveTo>
                  <a:pt x="76963" y="0"/>
                </a:moveTo>
                <a:lnTo>
                  <a:pt x="4475763" y="6795"/>
                </a:lnTo>
                <a:lnTo>
                  <a:pt x="7283690" y="5690213"/>
                </a:lnTo>
                <a:lnTo>
                  <a:pt x="7274567" y="5827990"/>
                </a:lnTo>
                <a:lnTo>
                  <a:pt x="2429484" y="5836229"/>
                </a:lnTo>
                <a:lnTo>
                  <a:pt x="0" y="211433"/>
                </a:lnTo>
                <a:lnTo>
                  <a:pt x="7696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1023777" y="2132856"/>
            <a:ext cx="7848872" cy="40324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" name="직사각형 18"/>
          <p:cNvSpPr>
            <a:spLocks noChangeArrowheads="1"/>
          </p:cNvSpPr>
          <p:nvPr/>
        </p:nvSpPr>
        <p:spPr bwMode="auto">
          <a:xfrm>
            <a:off x="2563161" y="908895"/>
            <a:ext cx="466313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3200" b="1" dirty="0" smtClean="0">
                <a:solidFill>
                  <a:schemeClr val="bg1"/>
                </a:solidFill>
                <a:latin typeface="HY고딕 C1 800" panose="02000600000101010101" pitchFamily="2" charset="-127"/>
                <a:ea typeface="HY고딕 C1 800" panose="02000600000101010101" pitchFamily="2" charset="-127"/>
                <a:cs typeface="HY고딕 C1 800" panose="02000600000101010101" pitchFamily="2" charset="-127"/>
              </a:rPr>
              <a:t>폰트바다 템플릿 </a:t>
            </a:r>
            <a:r>
              <a:rPr kumimoji="0" lang="ko-KR" altLang="en-US" sz="3300" dirty="0" smtClean="0">
                <a:solidFill>
                  <a:schemeClr val="bg1"/>
                </a:solidFill>
                <a:latin typeface="HY고딕 C1 300" panose="02000600000101010101" pitchFamily="2" charset="-127"/>
                <a:ea typeface="HY고딕 C1 300" panose="02000600000101010101" pitchFamily="2" charset="-127"/>
                <a:cs typeface="HY고딕 C1 300" panose="02000600000101010101" pitchFamily="2" charset="-127"/>
              </a:rPr>
              <a:t>이용방법</a:t>
            </a:r>
            <a:endParaRPr kumimoji="0" lang="en-US" altLang="ko-KR" sz="3300" dirty="0">
              <a:solidFill>
                <a:schemeClr val="bg1"/>
              </a:solidFill>
              <a:latin typeface="HY고딕 C1 300" panose="02000600000101010101" pitchFamily="2" charset="-127"/>
              <a:ea typeface="HY고딕 C1 300" panose="02000600000101010101" pitchFamily="2" charset="-127"/>
              <a:cs typeface="HY고딕 C1 300" panose="02000600000101010101" pitchFamily="2" charset="-127"/>
            </a:endParaRPr>
          </a:p>
        </p:txBody>
      </p:sp>
      <p:sp>
        <p:nvSpPr>
          <p:cNvPr id="26" name="직사각형 18"/>
          <p:cNvSpPr>
            <a:spLocks noChangeArrowheads="1"/>
          </p:cNvSpPr>
          <p:nvPr/>
        </p:nvSpPr>
        <p:spPr bwMode="auto">
          <a:xfrm>
            <a:off x="3774142" y="1547345"/>
            <a:ext cx="23481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1500" dirty="0" smtClean="0">
                <a:solidFill>
                  <a:schemeClr val="bg1">
                    <a:lumMod val="75000"/>
                  </a:schemeClr>
                </a:solidFill>
                <a:latin typeface="HY고딕 C1 300" panose="02000600000101010101" pitchFamily="2" charset="-127"/>
                <a:ea typeface="HY고딕 C1 300" panose="02000600000101010101" pitchFamily="2" charset="-127"/>
                <a:cs typeface="HY고딕 C1 300" panose="02000600000101010101" pitchFamily="2" charset="-127"/>
              </a:rPr>
              <a:t>나만의 </a:t>
            </a:r>
            <a:r>
              <a:rPr kumimoji="0" lang="en-US" altLang="ko-KR" sz="1500" dirty="0" smtClean="0">
                <a:solidFill>
                  <a:schemeClr val="bg1">
                    <a:lumMod val="75000"/>
                  </a:schemeClr>
                </a:solidFill>
                <a:latin typeface="HY고딕 C1 300" panose="02000600000101010101" pitchFamily="2" charset="-127"/>
                <a:ea typeface="HY고딕 C1 300" panose="02000600000101010101" pitchFamily="2" charset="-127"/>
                <a:cs typeface="HY고딕 C1 300" panose="02000600000101010101" pitchFamily="2" charset="-127"/>
              </a:rPr>
              <a:t>PPT </a:t>
            </a:r>
            <a:r>
              <a:rPr kumimoji="0" lang="ko-KR" altLang="en-US" sz="1500" dirty="0" err="1" smtClean="0">
                <a:solidFill>
                  <a:schemeClr val="bg1">
                    <a:lumMod val="75000"/>
                  </a:schemeClr>
                </a:solidFill>
                <a:latin typeface="HY고딕 C1 300" panose="02000600000101010101" pitchFamily="2" charset="-127"/>
                <a:ea typeface="HY고딕 C1 300" panose="02000600000101010101" pitchFamily="2" charset="-127"/>
                <a:cs typeface="HY고딕 C1 300" panose="02000600000101010101" pitchFamily="2" charset="-127"/>
              </a:rPr>
              <a:t>느낌있게</a:t>
            </a:r>
            <a:r>
              <a:rPr kumimoji="0" lang="ko-KR" altLang="en-US" sz="1500" dirty="0" smtClean="0">
                <a:solidFill>
                  <a:schemeClr val="bg1">
                    <a:lumMod val="75000"/>
                  </a:schemeClr>
                </a:solidFill>
                <a:latin typeface="HY고딕 C1 300" panose="02000600000101010101" pitchFamily="2" charset="-127"/>
                <a:ea typeface="HY고딕 C1 300" panose="02000600000101010101" pitchFamily="2" charset="-127"/>
                <a:cs typeface="HY고딕 C1 300" panose="02000600000101010101" pitchFamily="2" charset="-127"/>
              </a:rPr>
              <a:t> 만들자</a:t>
            </a:r>
            <a:r>
              <a:rPr kumimoji="0" lang="en-US" altLang="ko-KR" sz="1500" dirty="0" smtClean="0">
                <a:solidFill>
                  <a:schemeClr val="bg1">
                    <a:lumMod val="75000"/>
                  </a:schemeClr>
                </a:solidFill>
                <a:latin typeface="HY고딕 C1 300" panose="02000600000101010101" pitchFamily="2" charset="-127"/>
                <a:ea typeface="HY고딕 C1 300" panose="02000600000101010101" pitchFamily="2" charset="-127"/>
                <a:cs typeface="HY고딕 C1 300" panose="02000600000101010101" pitchFamily="2" charset="-127"/>
              </a:rPr>
              <a:t>.</a:t>
            </a:r>
            <a:endParaRPr kumimoji="0" lang="en-US" altLang="ko-KR" sz="1500" dirty="0">
              <a:solidFill>
                <a:schemeClr val="bg1">
                  <a:lumMod val="75000"/>
                </a:schemeClr>
              </a:solidFill>
              <a:latin typeface="HY고딕 C1 300" panose="02000600000101010101" pitchFamily="2" charset="-127"/>
              <a:ea typeface="HY고딕 C1 300" panose="02000600000101010101" pitchFamily="2" charset="-127"/>
              <a:cs typeface="HY고딕 C1 300" panose="02000600000101010101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20952" y="495819"/>
            <a:ext cx="805825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latin typeface="HY나일론빤스B" panose="02000600000101010101" pitchFamily="2" charset="-127"/>
                <a:ea typeface="HY나일론빤스B" panose="02000600000101010101" pitchFamily="2" charset="-127"/>
              </a:rPr>
              <a:t>HY</a:t>
            </a:r>
            <a:r>
              <a:rPr lang="ko-KR" altLang="en-US" sz="1300" b="1" dirty="0" smtClean="0">
                <a:latin typeface="HY나일론빤스B" panose="02000600000101010101" pitchFamily="2" charset="-127"/>
                <a:ea typeface="HY나일론빤스B" panose="02000600000101010101" pitchFamily="2" charset="-127"/>
              </a:rPr>
              <a:t>폰트</a:t>
            </a:r>
            <a:endParaRPr lang="ko-KR" altLang="en-US" sz="1300" b="1" dirty="0">
              <a:latin typeface="HY나일론빤스B" panose="02000600000101010101" pitchFamily="2" charset="-127"/>
              <a:ea typeface="HY나일론빤스B" panose="02000600000101010101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09319" y="3822994"/>
            <a:ext cx="5139596" cy="2000548"/>
            <a:chOff x="2309319" y="3822994"/>
            <a:chExt cx="5139596" cy="2000548"/>
          </a:xfrm>
        </p:grpSpPr>
        <p:sp>
          <p:nvSpPr>
            <p:cNvPr id="29" name="직사각형 18"/>
            <p:cNvSpPr>
              <a:spLocks noChangeArrowheads="1"/>
            </p:cNvSpPr>
            <p:nvPr/>
          </p:nvSpPr>
          <p:spPr bwMode="auto">
            <a:xfrm>
              <a:off x="2309319" y="3822994"/>
              <a:ext cx="815828" cy="200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3000" dirty="0" smtClean="0">
                  <a:solidFill>
                    <a:srgbClr val="FFC000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HY고딕 C1 200" panose="02000600000101010101" pitchFamily="2" charset="-127"/>
                </a:rPr>
                <a:t>{</a:t>
              </a:r>
              <a:endParaRPr kumimoji="0" lang="en-US" altLang="ko-KR" sz="13000" dirty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  <a:cs typeface="HY고딕 C1 200" panose="02000600000101010101" pitchFamily="2" charset="-127"/>
              </a:endParaRPr>
            </a:p>
          </p:txBody>
        </p:sp>
        <p:sp>
          <p:nvSpPr>
            <p:cNvPr id="30" name="직사각형 18"/>
            <p:cNvSpPr>
              <a:spLocks noChangeArrowheads="1"/>
            </p:cNvSpPr>
            <p:nvPr/>
          </p:nvSpPr>
          <p:spPr bwMode="auto">
            <a:xfrm>
              <a:off x="6633087" y="3822994"/>
              <a:ext cx="815828" cy="200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82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3000" dirty="0" smtClean="0">
                  <a:solidFill>
                    <a:srgbClr val="FFC000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HY고딕 C1 200" panose="02000600000101010101" pitchFamily="2" charset="-127"/>
                </a:rPr>
                <a:t>}</a:t>
              </a:r>
              <a:endParaRPr kumimoji="0" lang="en-US" altLang="ko-KR" sz="13000" dirty="0">
                <a:solidFill>
                  <a:srgbClr val="FFC000"/>
                </a:solidFill>
                <a:latin typeface="돋움" panose="020B0600000101010101" pitchFamily="50" charset="-127"/>
                <a:ea typeface="돋움" panose="020B0600000101010101" pitchFamily="50" charset="-127"/>
                <a:cs typeface="HY고딕 C1 200" panose="02000600000101010101" pitchFamily="2" charset="-127"/>
              </a:endParaRPr>
            </a:p>
          </p:txBody>
        </p:sp>
      </p:grpSp>
      <p:sp>
        <p:nvSpPr>
          <p:cNvPr id="28" name="직사각형 44"/>
          <p:cNvSpPr>
            <a:spLocks noChangeArrowheads="1"/>
          </p:cNvSpPr>
          <p:nvPr/>
        </p:nvSpPr>
        <p:spPr bwMode="auto">
          <a:xfrm>
            <a:off x="3650456" y="4359082"/>
            <a:ext cx="24638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200" dirty="0" smtClean="0">
                <a:solidFill>
                  <a:schemeClr val="tx2">
                    <a:lumMod val="50000"/>
                  </a:schemeClr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HY</a:t>
            </a:r>
            <a:r>
              <a:rPr kumimoji="0" lang="ko-KR" altLang="en-US" sz="2200" dirty="0" err="1" smtClean="0">
                <a:solidFill>
                  <a:schemeClr val="tx2">
                    <a:lumMod val="50000"/>
                  </a:schemeClr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둥근헤드라인</a:t>
            </a:r>
            <a:r>
              <a:rPr kumimoji="0" lang="en-US" altLang="ko-KR" sz="2200" dirty="0" smtClean="0">
                <a:solidFill>
                  <a:schemeClr val="tx2">
                    <a:lumMod val="50000"/>
                  </a:schemeClr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2 M</a:t>
            </a:r>
          </a:p>
          <a:p>
            <a:pPr eaLnBrk="1" hangingPunct="1"/>
            <a:r>
              <a:rPr kumimoji="0" lang="en-US" altLang="ko-KR" sz="2200" dirty="0" smtClean="0">
                <a:solidFill>
                  <a:schemeClr val="tx2">
                    <a:lumMod val="50000"/>
                  </a:schemeClr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HY</a:t>
            </a:r>
            <a:r>
              <a:rPr kumimoji="0" lang="ko-KR" altLang="en-US" sz="2200" dirty="0" smtClean="0">
                <a:solidFill>
                  <a:schemeClr val="tx2">
                    <a:lumMod val="50000"/>
                  </a:schemeClr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매일매일 </a:t>
            </a:r>
            <a:r>
              <a:rPr kumimoji="0" lang="en-US" altLang="ko-KR" sz="2200" dirty="0" smtClean="0">
                <a:solidFill>
                  <a:schemeClr val="tx2">
                    <a:lumMod val="50000"/>
                  </a:schemeClr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B/M </a:t>
            </a:r>
          </a:p>
          <a:p>
            <a:pPr eaLnBrk="1" hangingPunct="1"/>
            <a:r>
              <a:rPr kumimoji="0" lang="en-US" altLang="ko-KR" sz="2200" dirty="0" smtClean="0">
                <a:solidFill>
                  <a:schemeClr val="tx2">
                    <a:lumMod val="50000"/>
                  </a:schemeClr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HY</a:t>
            </a:r>
            <a:r>
              <a:rPr kumimoji="0" lang="ko-KR" altLang="en-US" sz="2200" dirty="0" err="1" smtClean="0">
                <a:solidFill>
                  <a:schemeClr val="tx2">
                    <a:lumMod val="50000"/>
                  </a:schemeClr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밀크쵸코</a:t>
            </a:r>
            <a:r>
              <a:rPr kumimoji="0" lang="ko-KR" altLang="en-US" sz="2200" dirty="0" smtClean="0">
                <a:solidFill>
                  <a:schemeClr val="tx2">
                    <a:lumMod val="50000"/>
                  </a:schemeClr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 </a:t>
            </a:r>
            <a:r>
              <a:rPr kumimoji="0" lang="en-US" altLang="ko-KR" sz="2200" dirty="0" smtClean="0">
                <a:solidFill>
                  <a:schemeClr val="tx2">
                    <a:lumMod val="50000"/>
                  </a:schemeClr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B</a:t>
            </a:r>
            <a:endParaRPr kumimoji="0" lang="en-US" altLang="ko-KR" sz="2200" dirty="0">
              <a:solidFill>
                <a:schemeClr val="tx2">
                  <a:lumMod val="50000"/>
                </a:schemeClr>
              </a:solidFill>
              <a:latin typeface="HY고딕 C1 500" panose="02000600000101010101" pitchFamily="2" charset="-127"/>
              <a:ea typeface="HY고딕 C1 500" panose="02000600000101010101" pitchFamily="2" charset="-127"/>
              <a:cs typeface="HY고딕 C1 500" panose="02000600000101010101" pitchFamily="2" charset="-127"/>
            </a:endParaRPr>
          </a:p>
        </p:txBody>
      </p:sp>
      <p:sp>
        <p:nvSpPr>
          <p:cNvPr id="32" name="직사각형 44"/>
          <p:cNvSpPr>
            <a:spLocks noChangeArrowheads="1"/>
          </p:cNvSpPr>
          <p:nvPr/>
        </p:nvSpPr>
        <p:spPr bwMode="auto">
          <a:xfrm>
            <a:off x="3142941" y="4138190"/>
            <a:ext cx="141545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1200" dirty="0" smtClean="0">
                <a:solidFill>
                  <a:schemeClr val="tx2">
                    <a:lumMod val="50000"/>
                  </a:schemeClr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현재 템플릿의 폰트는</a:t>
            </a:r>
            <a:endParaRPr kumimoji="0" lang="en-US" altLang="ko-KR" sz="1200" dirty="0">
              <a:solidFill>
                <a:schemeClr val="tx2">
                  <a:lumMod val="50000"/>
                </a:schemeClr>
              </a:solidFill>
              <a:latin typeface="HY고딕 C1 500" panose="02000600000101010101" pitchFamily="2" charset="-127"/>
              <a:ea typeface="HY고딕 C1 500" panose="02000600000101010101" pitchFamily="2" charset="-127"/>
              <a:cs typeface="HY고딕 C1 500" panose="02000600000101010101" pitchFamily="2" charset="-127"/>
            </a:endParaRPr>
          </a:p>
        </p:txBody>
      </p:sp>
      <p:sp>
        <p:nvSpPr>
          <p:cNvPr id="31" name="직사각형 44"/>
          <p:cNvSpPr>
            <a:spLocks noChangeArrowheads="1"/>
          </p:cNvSpPr>
          <p:nvPr/>
        </p:nvSpPr>
        <p:spPr bwMode="auto">
          <a:xfrm>
            <a:off x="2531492" y="2669190"/>
            <a:ext cx="63314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템플릿을 사용하기 전에</a:t>
            </a:r>
            <a:r>
              <a:rPr kumimoji="0" lang="en-US" altLang="ko-KR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, </a:t>
            </a:r>
            <a:r>
              <a:rPr kumimoji="0" lang="ko-KR" altLang="en-US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폰트바다 매니저부터 </a:t>
            </a:r>
            <a:r>
              <a:rPr kumimoji="0" lang="ko-KR" altLang="en-US" sz="1600" dirty="0">
                <a:solidFill>
                  <a:srgbClr val="4823FE"/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  <a:hlinkClick r:id="rId3"/>
              </a:rPr>
              <a:t>다운로드 </a:t>
            </a:r>
            <a:r>
              <a:rPr kumimoji="0" lang="ko-KR" altLang="en-US" sz="1600" dirty="0" err="1" smtClean="0">
                <a:solidFill>
                  <a:srgbClr val="4823FE"/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  <a:hlinkClick r:id="rId3"/>
              </a:rPr>
              <a:t>바로가기</a:t>
            </a:r>
            <a:endParaRPr kumimoji="0" lang="en-US" altLang="ko-KR" sz="1600" dirty="0">
              <a:solidFill>
                <a:srgbClr val="4823FE"/>
              </a:solidFill>
              <a:latin typeface="HY고딕 C1 500" panose="02000600000101010101" pitchFamily="2" charset="-127"/>
              <a:ea typeface="HY고딕 C1 500" panose="02000600000101010101" pitchFamily="2" charset="-127"/>
              <a:cs typeface="HY고딕 C1 500" panose="02000600000101010101" pitchFamily="2" charset="-127"/>
            </a:endParaRPr>
          </a:p>
        </p:txBody>
      </p:sp>
      <p:sp>
        <p:nvSpPr>
          <p:cNvPr id="36" name="직사각형 44"/>
          <p:cNvSpPr>
            <a:spLocks noChangeArrowheads="1"/>
          </p:cNvSpPr>
          <p:nvPr/>
        </p:nvSpPr>
        <p:spPr bwMode="auto">
          <a:xfrm>
            <a:off x="2519253" y="3104994"/>
            <a:ext cx="53155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폰트바다 매니저를 이용해서</a:t>
            </a:r>
            <a:r>
              <a:rPr kumimoji="0" lang="en-US" altLang="ko-KR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,</a:t>
            </a:r>
            <a:r>
              <a:rPr kumimoji="0" lang="ko-KR" altLang="en-US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 템플릿에 사용된 폰트를 설치해 주세요</a:t>
            </a:r>
            <a:r>
              <a:rPr kumimoji="0" lang="en-US" altLang="ko-KR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.</a:t>
            </a:r>
            <a:r>
              <a:rPr kumimoji="0" lang="ko-KR" altLang="en-US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 </a:t>
            </a:r>
            <a:endParaRPr kumimoji="0" lang="en-US" altLang="ko-KR" sz="1400" dirty="0">
              <a:latin typeface="HY고딕 C1 500" panose="02000600000101010101" pitchFamily="2" charset="-127"/>
              <a:ea typeface="HY고딕 C1 500" panose="02000600000101010101" pitchFamily="2" charset="-127"/>
              <a:cs typeface="HY고딕 C1 500" panose="02000600000101010101" pitchFamily="2" charset="-127"/>
            </a:endParaRPr>
          </a:p>
        </p:txBody>
      </p:sp>
      <p:sp>
        <p:nvSpPr>
          <p:cNvPr id="37" name="직사각형 44"/>
          <p:cNvSpPr>
            <a:spLocks noChangeArrowheads="1"/>
          </p:cNvSpPr>
          <p:nvPr/>
        </p:nvSpPr>
        <p:spPr bwMode="auto">
          <a:xfrm>
            <a:off x="2531492" y="3573596"/>
            <a:ext cx="47961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다시 다운받은 템플릿을 열면</a:t>
            </a:r>
            <a:r>
              <a:rPr kumimoji="0" lang="en-US" altLang="ko-KR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, </a:t>
            </a:r>
            <a:r>
              <a:rPr kumimoji="0" lang="ko-KR" altLang="en-US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짠</a:t>
            </a:r>
            <a:r>
              <a:rPr kumimoji="0" lang="en-US" altLang="ko-KR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~ </a:t>
            </a:r>
            <a:r>
              <a:rPr kumimoji="0" lang="ko-KR" altLang="en-US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적용된 폰트로 </a:t>
            </a:r>
            <a:r>
              <a:rPr kumimoji="0" lang="ko-KR" altLang="en-US" sz="1400" dirty="0" err="1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느낌있게</a:t>
            </a:r>
            <a:r>
              <a:rPr kumimoji="0" lang="en-US" altLang="ko-KR" sz="1400" dirty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 </a:t>
            </a:r>
            <a:r>
              <a:rPr kumimoji="0" lang="ko-KR" altLang="en-US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딱</a:t>
            </a:r>
            <a:r>
              <a:rPr kumimoji="0" lang="en-US" altLang="ko-KR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!</a:t>
            </a:r>
            <a:r>
              <a:rPr kumimoji="0" lang="ko-KR" altLang="en-US" sz="1400" dirty="0" smtClean="0"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</a:rPr>
              <a:t> </a:t>
            </a:r>
            <a:endParaRPr kumimoji="0" lang="en-US" altLang="ko-KR" sz="1400" dirty="0">
              <a:latin typeface="HY고딕 C1 500" panose="02000600000101010101" pitchFamily="2" charset="-127"/>
              <a:ea typeface="HY고딕 C1 500" panose="02000600000101010101" pitchFamily="2" charset="-127"/>
              <a:cs typeface="HY고딕 C1 500" panose="02000600000101010101" pitchFamily="2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144688" y="3627194"/>
            <a:ext cx="275585" cy="114300"/>
            <a:chOff x="1437056" y="3692294"/>
            <a:chExt cx="275585" cy="114300"/>
          </a:xfrm>
        </p:grpSpPr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1496749" y="3750713"/>
              <a:ext cx="2158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1437056" y="3692294"/>
              <a:ext cx="115570" cy="114300"/>
            </a:xfrm>
            <a:custGeom>
              <a:avLst/>
              <a:gdLst>
                <a:gd name="T0" fmla="*/ 2147483647 w 61"/>
                <a:gd name="T1" fmla="*/ 2147483647 h 60"/>
                <a:gd name="T2" fmla="*/ 2147483647 w 61"/>
                <a:gd name="T3" fmla="*/ 2147483647 h 60"/>
                <a:gd name="T4" fmla="*/ 2147483647 w 61"/>
                <a:gd name="T5" fmla="*/ 2147483647 h 60"/>
                <a:gd name="T6" fmla="*/ 2147483647 w 61"/>
                <a:gd name="T7" fmla="*/ 2147483647 h 60"/>
                <a:gd name="T8" fmla="*/ 2147483647 w 61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60"/>
                <a:gd name="T17" fmla="*/ 61 w 61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60">
                  <a:moveTo>
                    <a:pt x="41" y="55"/>
                  </a:moveTo>
                  <a:cubicBezTo>
                    <a:pt x="27" y="60"/>
                    <a:pt x="12" y="54"/>
                    <a:pt x="6" y="40"/>
                  </a:cubicBezTo>
                  <a:cubicBezTo>
                    <a:pt x="0" y="27"/>
                    <a:pt x="7" y="11"/>
                    <a:pt x="20" y="5"/>
                  </a:cubicBezTo>
                  <a:cubicBezTo>
                    <a:pt x="34" y="0"/>
                    <a:pt x="50" y="6"/>
                    <a:pt x="55" y="20"/>
                  </a:cubicBezTo>
                  <a:cubicBezTo>
                    <a:pt x="61" y="33"/>
                    <a:pt x="54" y="49"/>
                    <a:pt x="41" y="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144688" y="3175360"/>
            <a:ext cx="275585" cy="114300"/>
            <a:chOff x="1437056" y="3692294"/>
            <a:chExt cx="275585" cy="114300"/>
          </a:xfrm>
        </p:grpSpPr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1496749" y="3750713"/>
              <a:ext cx="2158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1437056" y="3692294"/>
              <a:ext cx="115570" cy="114300"/>
            </a:xfrm>
            <a:custGeom>
              <a:avLst/>
              <a:gdLst>
                <a:gd name="T0" fmla="*/ 2147483647 w 61"/>
                <a:gd name="T1" fmla="*/ 2147483647 h 60"/>
                <a:gd name="T2" fmla="*/ 2147483647 w 61"/>
                <a:gd name="T3" fmla="*/ 2147483647 h 60"/>
                <a:gd name="T4" fmla="*/ 2147483647 w 61"/>
                <a:gd name="T5" fmla="*/ 2147483647 h 60"/>
                <a:gd name="T6" fmla="*/ 2147483647 w 61"/>
                <a:gd name="T7" fmla="*/ 2147483647 h 60"/>
                <a:gd name="T8" fmla="*/ 2147483647 w 61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60"/>
                <a:gd name="T17" fmla="*/ 61 w 61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60">
                  <a:moveTo>
                    <a:pt x="41" y="55"/>
                  </a:moveTo>
                  <a:cubicBezTo>
                    <a:pt x="27" y="60"/>
                    <a:pt x="12" y="54"/>
                    <a:pt x="6" y="40"/>
                  </a:cubicBezTo>
                  <a:cubicBezTo>
                    <a:pt x="0" y="27"/>
                    <a:pt x="7" y="11"/>
                    <a:pt x="20" y="5"/>
                  </a:cubicBezTo>
                  <a:cubicBezTo>
                    <a:pt x="34" y="0"/>
                    <a:pt x="50" y="6"/>
                    <a:pt x="55" y="20"/>
                  </a:cubicBezTo>
                  <a:cubicBezTo>
                    <a:pt x="61" y="33"/>
                    <a:pt x="54" y="49"/>
                    <a:pt x="41" y="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144688" y="2721615"/>
            <a:ext cx="275585" cy="114300"/>
            <a:chOff x="1437056" y="3692294"/>
            <a:chExt cx="275585" cy="114300"/>
          </a:xfrm>
        </p:grpSpPr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1496749" y="3750713"/>
              <a:ext cx="2158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1437056" y="3692294"/>
              <a:ext cx="115570" cy="114300"/>
            </a:xfrm>
            <a:custGeom>
              <a:avLst/>
              <a:gdLst>
                <a:gd name="T0" fmla="*/ 2147483647 w 61"/>
                <a:gd name="T1" fmla="*/ 2147483647 h 60"/>
                <a:gd name="T2" fmla="*/ 2147483647 w 61"/>
                <a:gd name="T3" fmla="*/ 2147483647 h 60"/>
                <a:gd name="T4" fmla="*/ 2147483647 w 61"/>
                <a:gd name="T5" fmla="*/ 2147483647 h 60"/>
                <a:gd name="T6" fmla="*/ 2147483647 w 61"/>
                <a:gd name="T7" fmla="*/ 2147483647 h 60"/>
                <a:gd name="T8" fmla="*/ 2147483647 w 61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60"/>
                <a:gd name="T17" fmla="*/ 61 w 61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60">
                  <a:moveTo>
                    <a:pt x="41" y="55"/>
                  </a:moveTo>
                  <a:cubicBezTo>
                    <a:pt x="27" y="60"/>
                    <a:pt x="12" y="54"/>
                    <a:pt x="6" y="40"/>
                  </a:cubicBezTo>
                  <a:cubicBezTo>
                    <a:pt x="0" y="27"/>
                    <a:pt x="7" y="11"/>
                    <a:pt x="20" y="5"/>
                  </a:cubicBezTo>
                  <a:cubicBezTo>
                    <a:pt x="34" y="0"/>
                    <a:pt x="50" y="6"/>
                    <a:pt x="55" y="20"/>
                  </a:cubicBezTo>
                  <a:cubicBezTo>
                    <a:pt x="61" y="33"/>
                    <a:pt x="54" y="49"/>
                    <a:pt x="41" y="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0" name="직사각형 44"/>
          <p:cNvSpPr>
            <a:spLocks noChangeArrowheads="1"/>
          </p:cNvSpPr>
          <p:nvPr/>
        </p:nvSpPr>
        <p:spPr bwMode="auto">
          <a:xfrm>
            <a:off x="3793177" y="5497707"/>
            <a:ext cx="22031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400" dirty="0">
                <a:solidFill>
                  <a:srgbClr val="FFFFFF"/>
                </a:solidFill>
                <a:latin typeface="HY고딕 C1 500" panose="02000600000101010101" pitchFamily="2" charset="-127"/>
                <a:ea typeface="HY고딕 C1 500" panose="02000600000101010101" pitchFamily="2" charset="-127"/>
                <a:cs typeface="HY고딕 C1 500" panose="02000600000101010101" pitchFamily="2" charset="-127"/>
                <a:hlinkClick r:id="rId4"/>
              </a:rPr>
              <a:t>http://www.fontbada.co.kr/</a:t>
            </a:r>
            <a:endParaRPr kumimoji="0" lang="en-US" altLang="ko-KR" sz="1400" dirty="0">
              <a:solidFill>
                <a:srgbClr val="FFFFFF"/>
              </a:solidFill>
              <a:latin typeface="HY고딕 C1 500" panose="02000600000101010101" pitchFamily="2" charset="-127"/>
              <a:ea typeface="HY고딕 C1 500" panose="02000600000101010101" pitchFamily="2" charset="-127"/>
              <a:cs typeface="HY고딕 C1 500" panose="02000600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304794" y="166177"/>
            <a:ext cx="9296413" cy="6640998"/>
            <a:chOff x="344051" y="166177"/>
            <a:chExt cx="9296413" cy="6640998"/>
          </a:xfrm>
        </p:grpSpPr>
        <p:sp>
          <p:nvSpPr>
            <p:cNvPr id="32" name="이등변 삼각형 31"/>
            <p:cNvSpPr/>
            <p:nvPr/>
          </p:nvSpPr>
          <p:spPr>
            <a:xfrm rot="10800000">
              <a:off x="7192922" y="2161550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/>
            <p:cNvSpPr/>
            <p:nvPr/>
          </p:nvSpPr>
          <p:spPr>
            <a:xfrm>
              <a:off x="660128" y="907481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1408904" y="1504826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1583917" y="205946"/>
              <a:ext cx="563799" cy="486033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9325119" y="5645953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937718" y="2883322"/>
              <a:ext cx="167064" cy="14402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226384" y="1498812"/>
              <a:ext cx="255373" cy="255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64014" y="4113064"/>
              <a:ext cx="433803" cy="43380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0800000">
              <a:off x="729654" y="4777947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6059535" y="1532239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0800000">
              <a:off x="4700292" y="444845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209094" y="4186242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771081" y="5153307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7922932" y="166177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4273570" y="238898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008532" y="899346"/>
              <a:ext cx="255373" cy="255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970563" y="322035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520505" y="6238104"/>
              <a:ext cx="569071" cy="56907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602881" y="3429000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802583" y="6118323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729011" y="5049795"/>
              <a:ext cx="268391" cy="26839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651641" y="6320481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292741" y="5563553"/>
              <a:ext cx="230661" cy="23066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761958" y="6093974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952658" y="1768444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897666" y="3196742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15049" y="5482997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2422994" y="5570511"/>
              <a:ext cx="607216" cy="523462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1331509" y="6357402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6859611" y="4785520"/>
              <a:ext cx="679917" cy="586135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7778877" y="3300690"/>
              <a:ext cx="679917" cy="586135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>
              <a:off x="8567957" y="2207742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73804" y="1951374"/>
              <a:ext cx="188978" cy="188978"/>
              <a:chOff x="610754" y="1348307"/>
              <a:chExt cx="353074" cy="353074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/>
            <p:cNvGrpSpPr/>
            <p:nvPr/>
          </p:nvGrpSpPr>
          <p:grpSpPr>
            <a:xfrm>
              <a:off x="344051" y="3886825"/>
              <a:ext cx="188978" cy="188978"/>
              <a:chOff x="610754" y="1348307"/>
              <a:chExt cx="353074" cy="353074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8866913" y="4836584"/>
              <a:ext cx="188978" cy="188978"/>
              <a:chOff x="610754" y="1348307"/>
              <a:chExt cx="353074" cy="353074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7428270" y="2664928"/>
              <a:ext cx="188978" cy="188978"/>
              <a:chOff x="610754" y="1348307"/>
              <a:chExt cx="353074" cy="353074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2646720" y="6236803"/>
              <a:ext cx="188978" cy="188978"/>
              <a:chOff x="610754" y="1348307"/>
              <a:chExt cx="353074" cy="353074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/>
            <p:cNvGrpSpPr/>
            <p:nvPr/>
          </p:nvGrpSpPr>
          <p:grpSpPr>
            <a:xfrm>
              <a:off x="7609245" y="626578"/>
              <a:ext cx="188978" cy="188978"/>
              <a:chOff x="610754" y="1348307"/>
              <a:chExt cx="353074" cy="353074"/>
            </a:xfrm>
          </p:grpSpPr>
          <p:cxnSp>
            <p:nvCxnSpPr>
              <p:cNvPr id="61" name="직선 연결선 60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3703995" y="226528"/>
              <a:ext cx="188978" cy="188978"/>
              <a:chOff x="610754" y="1348307"/>
              <a:chExt cx="353074" cy="353074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073" y="934479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128" y="5678883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10839" y="1136167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48" y="5698996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485980" y="4394200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130" y="2270125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그룹 77"/>
            <p:cNvGrpSpPr/>
            <p:nvPr/>
          </p:nvGrpSpPr>
          <p:grpSpPr>
            <a:xfrm>
              <a:off x="6609120" y="5731978"/>
              <a:ext cx="188978" cy="188978"/>
              <a:chOff x="610754" y="1348307"/>
              <a:chExt cx="353074" cy="353074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4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756026" y="2738694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3192012" y="1605431"/>
            <a:ext cx="3521977" cy="3260935"/>
            <a:chOff x="3219538" y="1698419"/>
            <a:chExt cx="3521977" cy="3260935"/>
          </a:xfrm>
        </p:grpSpPr>
        <p:sp>
          <p:nvSpPr>
            <p:cNvPr id="41" name="직사각형 40"/>
            <p:cNvSpPr/>
            <p:nvPr/>
          </p:nvSpPr>
          <p:spPr>
            <a:xfrm>
              <a:off x="3219538" y="1698419"/>
              <a:ext cx="3521977" cy="3260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5216" y="2826164"/>
              <a:ext cx="31306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789FFF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폰트바다 제공</a:t>
              </a:r>
              <a:endParaRPr lang="en-US" altLang="ko-KR" sz="3200" dirty="0" smtClean="0">
                <a:solidFill>
                  <a:srgbClr val="789FFF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  <a:p>
              <a:pPr algn="ctr"/>
              <a:r>
                <a:rPr lang="en-US" altLang="ko-KR" sz="3200" dirty="0" smtClean="0">
                  <a:solidFill>
                    <a:srgbClr val="789FFF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PPT </a:t>
              </a:r>
              <a:r>
                <a:rPr lang="ko-KR" altLang="en-US" sz="3200" dirty="0" smtClean="0">
                  <a:solidFill>
                    <a:srgbClr val="789FFF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템플릿</a:t>
              </a:r>
              <a:endParaRPr lang="ko-KR" altLang="en-US" sz="3200" dirty="0">
                <a:solidFill>
                  <a:srgbClr val="789FFF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262663" y="2371724"/>
              <a:ext cx="14357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262663" y="4397374"/>
              <a:ext cx="14357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72" name="TextBox 71"/>
          <p:cNvSpPr txBox="1"/>
          <p:nvPr/>
        </p:nvSpPr>
        <p:spPr>
          <a:xfrm>
            <a:off x="128464" y="6525344"/>
            <a:ext cx="432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*HY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둥근헤드라인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 M 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폰트를 사용하였습니다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3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1695450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0" y="1483436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6" name="이등변 삼각형 5"/>
          <p:cNvSpPr/>
          <p:nvPr/>
        </p:nvSpPr>
        <p:spPr>
          <a:xfrm>
            <a:off x="620871" y="907481"/>
            <a:ext cx="315345" cy="271849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1369647" y="1504826"/>
            <a:ext cx="189470" cy="163336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1544660" y="205946"/>
            <a:ext cx="563799" cy="48603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4661035" y="444845"/>
            <a:ext cx="315345" cy="271849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7883675" y="166177"/>
            <a:ext cx="189470" cy="163336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3110363" y="238898"/>
            <a:ext cx="315345" cy="271849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617100" y="880793"/>
            <a:ext cx="255373" cy="25537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664731" y="322035"/>
            <a:ext cx="404316" cy="40431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7569988" y="626578"/>
            <a:ext cx="188978" cy="188978"/>
            <a:chOff x="610754" y="1348307"/>
            <a:chExt cx="353074" cy="353074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10754" y="1532237"/>
              <a:ext cx="35307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610754" y="1524844"/>
              <a:ext cx="35307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750088" y="226528"/>
            <a:ext cx="188978" cy="188978"/>
            <a:chOff x="610754" y="1348307"/>
            <a:chExt cx="353074" cy="353074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610754" y="1532237"/>
              <a:ext cx="35307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610754" y="1524844"/>
              <a:ext cx="35307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16" y="934479"/>
            <a:ext cx="2365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71582" y="1136167"/>
            <a:ext cx="2365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>
            <a:spLocks noChangeArrowheads="1"/>
          </p:cNvSpPr>
          <p:nvPr/>
        </p:nvSpPr>
        <p:spPr bwMode="auto">
          <a:xfrm>
            <a:off x="3914205" y="347102"/>
            <a:ext cx="2077590" cy="37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0"/>
              </a:prstClr>
            </a:outerShdw>
          </a:effec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71500" indent="-1143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143000" indent="-2286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714500" indent="-3429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286000" indent="-4572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dist">
              <a:defRPr/>
            </a:pPr>
            <a:r>
              <a:rPr kumimoji="0" lang="en-US" altLang="ko-KR" sz="2426" dirty="0" smtClean="0">
                <a:solidFill>
                  <a:schemeClr val="bg1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rPr>
              <a:t>INDEX</a:t>
            </a:r>
            <a:endParaRPr kumimoji="0" lang="en-US" altLang="ko-KR" sz="2426" dirty="0">
              <a:solidFill>
                <a:schemeClr val="bg1"/>
              </a:solidFill>
              <a:latin typeface="HY둥근헤드라인2M" panose="02000600000101010101" pitchFamily="2" charset="-127"/>
              <a:ea typeface="HY둥근헤드라인2M" panose="02000600000101010101" pitchFamily="2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2951759" y="795875"/>
            <a:ext cx="40024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442010" y="2380787"/>
            <a:ext cx="3059117" cy="3674510"/>
            <a:chOff x="3442010" y="2380787"/>
            <a:chExt cx="3059117" cy="3674510"/>
          </a:xfrm>
        </p:grpSpPr>
        <p:sp>
          <p:nvSpPr>
            <p:cNvPr id="78" name="TextBox 77"/>
            <p:cNvSpPr txBox="1"/>
            <p:nvPr/>
          </p:nvSpPr>
          <p:spPr>
            <a:xfrm>
              <a:off x="3442010" y="2380787"/>
              <a:ext cx="302198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1. </a:t>
              </a:r>
              <a:r>
                <a:rPr lang="ko-KR" altLang="en-US" sz="2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내용을 입력하세요</a:t>
              </a:r>
              <a:endParaRPr lang="en-US" altLang="ko-KR" sz="2500" dirty="0" smtClean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76610" y="3178886"/>
              <a:ext cx="299954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2. </a:t>
              </a:r>
              <a:r>
                <a:rPr lang="ko-KR" altLang="en-US" sz="2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내용을 입력하세요</a:t>
              </a:r>
              <a:endParaRPr lang="en-US" altLang="ko-KR" sz="2500" dirty="0" smtClean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6610" y="3976985"/>
              <a:ext cx="299954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3. </a:t>
              </a:r>
              <a:r>
                <a:rPr lang="ko-KR" altLang="en-US" sz="2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내용을 입력하세요</a:t>
              </a:r>
              <a:endParaRPr lang="en-US" altLang="ko-KR" sz="2500" dirty="0" smtClean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79146" y="4780144"/>
              <a:ext cx="302198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4. </a:t>
              </a:r>
              <a:r>
                <a:rPr lang="ko-KR" altLang="en-US" sz="2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내용을 입력하세요</a:t>
              </a:r>
              <a:endParaRPr lang="en-US" altLang="ko-KR" sz="2500" dirty="0" smtClean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69621" y="5578243"/>
              <a:ext cx="302198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5. </a:t>
              </a:r>
              <a:r>
                <a:rPr lang="ko-KR" altLang="en-US" sz="2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내용을 입력하세요</a:t>
              </a:r>
              <a:endParaRPr lang="en-US" altLang="ko-KR" sz="2500" dirty="0" smtClean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8464" y="6525344"/>
            <a:ext cx="432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*HY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둥근헤드라인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 M, HY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매일매일 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 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폰트를 사용하였습니다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7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334361" y="2514624"/>
            <a:ext cx="2208149" cy="117328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09221" y="2798160"/>
            <a:ext cx="223433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228629" indent="-228629">
              <a:buFontTx/>
              <a:buChar char="-"/>
            </a:pPr>
            <a:r>
              <a:rPr kumimoji="1" lang="ko-KR" altLang="en-US" sz="1300" dirty="0" smtClean="0">
                <a:latin typeface="HY매일매일M" panose="02000600000101010101" pitchFamily="2" charset="-127"/>
                <a:ea typeface="HY매일매일M" panose="02000600000101010101" pitchFamily="2" charset="-127"/>
              </a:rPr>
              <a:t>폰트바다 서비스</a:t>
            </a:r>
            <a:endParaRPr kumimoji="1" lang="en-US" altLang="ko-KR" sz="1300" dirty="0" smtClean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en-US" altLang="ko-KR" sz="1300" dirty="0" smtClean="0">
                <a:latin typeface="HY매일매일M" panose="02000600000101010101" pitchFamily="2" charset="-127"/>
                <a:ea typeface="HY매일매일M" panose="02000600000101010101" pitchFamily="2" charset="-127"/>
              </a:rPr>
              <a:t>TTF/OTF </a:t>
            </a:r>
            <a:r>
              <a:rPr kumimoji="1" lang="ko-KR" altLang="en-US" sz="1300" dirty="0" smtClean="0">
                <a:latin typeface="HY매일매일M" panose="02000600000101010101" pitchFamily="2" charset="-127"/>
                <a:ea typeface="HY매일매일M" panose="02000600000101010101" pitchFamily="2" charset="-127"/>
              </a:rPr>
              <a:t>동시 사용 가능</a:t>
            </a:r>
            <a:endParaRPr kumimoji="1" lang="en-US" altLang="ko-KR" sz="1300" dirty="0" smtClean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ko-KR" altLang="en-US" sz="1300" dirty="0" smtClean="0">
                <a:latin typeface="HY매일매일M" panose="02000600000101010101" pitchFamily="2" charset="-127"/>
                <a:ea typeface="HY매일매일M" panose="02000600000101010101" pitchFamily="2" charset="-127"/>
              </a:rPr>
              <a:t>언제 어디서든 사용 가능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</p:txBody>
      </p:sp>
      <p:sp>
        <p:nvSpPr>
          <p:cNvPr id="17" name="자유형 16"/>
          <p:cNvSpPr/>
          <p:nvPr/>
        </p:nvSpPr>
        <p:spPr>
          <a:xfrm rot="10800000">
            <a:off x="1544168" y="2341874"/>
            <a:ext cx="1151039" cy="358206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FF93B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18" name="직사각형 661"/>
          <p:cNvSpPr>
            <a:spLocks noChangeArrowheads="1"/>
          </p:cNvSpPr>
          <p:nvPr/>
        </p:nvSpPr>
        <p:spPr bwMode="auto">
          <a:xfrm>
            <a:off x="1518734" y="2385531"/>
            <a:ext cx="114807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KEYPOINT 01</a:t>
            </a:r>
            <a:endParaRPr kumimoji="1" lang="ko-KR" altLang="en-US" sz="1300" dirty="0">
              <a:solidFill>
                <a:schemeClr val="bg1"/>
              </a:solidFill>
              <a:latin typeface="HY매일매일B" panose="02000600000101010101" pitchFamily="2" charset="-127"/>
              <a:ea typeface="HY매일매일B" panose="02000600000101010101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74603" y="2514624"/>
            <a:ext cx="2208149" cy="117328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3949463" y="2798160"/>
            <a:ext cx="223433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228629" indent="-228629">
              <a:buFontTx/>
              <a:buChar char="-"/>
            </a:pP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폰트바다 서비스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en-US" altLang="ko-KR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TTF/OTF </a:t>
            </a: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동시 사용 가능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언제 어디서든 사용 가능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</p:txBody>
      </p:sp>
      <p:sp>
        <p:nvSpPr>
          <p:cNvPr id="26" name="자유형 25"/>
          <p:cNvSpPr/>
          <p:nvPr/>
        </p:nvSpPr>
        <p:spPr>
          <a:xfrm rot="10800000">
            <a:off x="4084409" y="2341874"/>
            <a:ext cx="1151039" cy="358206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80DDD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27" name="직사각형 661"/>
          <p:cNvSpPr>
            <a:spLocks noChangeArrowheads="1"/>
          </p:cNvSpPr>
          <p:nvPr/>
        </p:nvSpPr>
        <p:spPr bwMode="auto">
          <a:xfrm>
            <a:off x="4058976" y="2385531"/>
            <a:ext cx="114807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KEYPOINT 02</a:t>
            </a:r>
            <a:endParaRPr kumimoji="1" lang="ko-KR" altLang="en-US" sz="1300" dirty="0">
              <a:solidFill>
                <a:schemeClr val="bg1"/>
              </a:solidFill>
              <a:latin typeface="HY매일매일B" panose="02000600000101010101" pitchFamily="2" charset="-127"/>
              <a:ea typeface="HY매일매일B" panose="02000600000101010101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14846" y="2514624"/>
            <a:ext cx="2208149" cy="117328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6489705" y="2798160"/>
            <a:ext cx="223433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228629" indent="-228629">
              <a:buFontTx/>
              <a:buChar char="-"/>
            </a:pP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폰트바다 서비스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en-US" altLang="ko-KR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TTF/OTF </a:t>
            </a: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동시 사용 가능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언제 어디서든 사용 가능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</p:txBody>
      </p:sp>
      <p:sp>
        <p:nvSpPr>
          <p:cNvPr id="31" name="자유형 30"/>
          <p:cNvSpPr/>
          <p:nvPr/>
        </p:nvSpPr>
        <p:spPr>
          <a:xfrm rot="10800000">
            <a:off x="6624652" y="2341874"/>
            <a:ext cx="1151039" cy="358206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B76BE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32" name="직사각형 661"/>
          <p:cNvSpPr>
            <a:spLocks noChangeArrowheads="1"/>
          </p:cNvSpPr>
          <p:nvPr/>
        </p:nvSpPr>
        <p:spPr bwMode="auto">
          <a:xfrm>
            <a:off x="6599219" y="2385531"/>
            <a:ext cx="114807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KEYPOINT </a:t>
            </a:r>
            <a:r>
              <a:rPr kumimoji="1" lang="en-US" altLang="ko-KR" sz="1300" dirty="0" smtClean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03</a:t>
            </a:r>
            <a:endParaRPr kumimoji="1" lang="ko-KR" altLang="en-US" sz="1300" dirty="0">
              <a:solidFill>
                <a:srgbClr val="B76BEF"/>
              </a:solidFill>
              <a:latin typeface="HY매일매일B" panose="02000600000101010101" pitchFamily="2" charset="-127"/>
              <a:ea typeface="HY매일매일B" panose="02000600000101010101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4361" y="4068365"/>
            <a:ext cx="2208149" cy="117328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1409221" y="4351901"/>
            <a:ext cx="223433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228629" indent="-228629">
              <a:buFontTx/>
              <a:buChar char="-"/>
            </a:pP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폰트바다 서비스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en-US" altLang="ko-KR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TTF/OTF </a:t>
            </a: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동시 사용 가능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언제 어디서든 사용 가능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</p:txBody>
      </p:sp>
      <p:sp>
        <p:nvSpPr>
          <p:cNvPr id="36" name="자유형 35"/>
          <p:cNvSpPr/>
          <p:nvPr/>
        </p:nvSpPr>
        <p:spPr>
          <a:xfrm rot="10800000">
            <a:off x="1544168" y="3895615"/>
            <a:ext cx="1151039" cy="358206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789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37" name="직사각형 661"/>
          <p:cNvSpPr>
            <a:spLocks noChangeArrowheads="1"/>
          </p:cNvSpPr>
          <p:nvPr/>
        </p:nvSpPr>
        <p:spPr bwMode="auto">
          <a:xfrm>
            <a:off x="1518735" y="3939271"/>
            <a:ext cx="114807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KEYPOINT 04</a:t>
            </a:r>
            <a:endParaRPr kumimoji="1" lang="ko-KR" altLang="en-US" sz="1300" dirty="0">
              <a:solidFill>
                <a:schemeClr val="bg1"/>
              </a:solidFill>
              <a:latin typeface="HY매일매일B" panose="02000600000101010101" pitchFamily="2" charset="-127"/>
              <a:ea typeface="HY매일매일B" panose="02000600000101010101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74603" y="4068365"/>
            <a:ext cx="2208149" cy="117328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3949463" y="4351901"/>
            <a:ext cx="223433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228629" indent="-228629">
              <a:buFontTx/>
              <a:buChar char="-"/>
            </a:pP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폰트바다 서비스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en-US" altLang="ko-KR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TTF/OTF </a:t>
            </a: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동시 사용 가능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언제 어디서든 사용 가능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</p:txBody>
      </p:sp>
      <p:sp>
        <p:nvSpPr>
          <p:cNvPr id="41" name="자유형 40"/>
          <p:cNvSpPr/>
          <p:nvPr/>
        </p:nvSpPr>
        <p:spPr>
          <a:xfrm rot="10800000">
            <a:off x="4084409" y="3895615"/>
            <a:ext cx="1151039" cy="358206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07478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42" name="직사각형 661"/>
          <p:cNvSpPr>
            <a:spLocks noChangeArrowheads="1"/>
          </p:cNvSpPr>
          <p:nvPr/>
        </p:nvSpPr>
        <p:spPr bwMode="auto">
          <a:xfrm>
            <a:off x="4058976" y="3939271"/>
            <a:ext cx="114807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KEYPOINT 05</a:t>
            </a:r>
            <a:endParaRPr kumimoji="1" lang="ko-KR" altLang="en-US" sz="1300" dirty="0">
              <a:solidFill>
                <a:schemeClr val="bg1"/>
              </a:solidFill>
              <a:latin typeface="HY매일매일B" panose="02000600000101010101" pitchFamily="2" charset="-127"/>
              <a:ea typeface="HY매일매일B" panose="02000600000101010101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14846" y="4068365"/>
            <a:ext cx="2208149" cy="117328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6489705" y="4351901"/>
            <a:ext cx="223433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228629" indent="-228629">
              <a:buFontTx/>
              <a:buChar char="-"/>
            </a:pP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폰트바다 서비스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en-US" altLang="ko-KR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TTF/OTF </a:t>
            </a: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동시 사용 가능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ko-KR" altLang="en-US" sz="1300" dirty="0">
                <a:latin typeface="HY매일매일M" panose="02000600000101010101" pitchFamily="2" charset="-127"/>
                <a:ea typeface="HY매일매일M" panose="02000600000101010101" pitchFamily="2" charset="-127"/>
              </a:rPr>
              <a:t>언제 어디서든 사용 가능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</p:txBody>
      </p:sp>
      <p:sp>
        <p:nvSpPr>
          <p:cNvPr id="46" name="자유형 45"/>
          <p:cNvSpPr/>
          <p:nvPr/>
        </p:nvSpPr>
        <p:spPr>
          <a:xfrm rot="10800000">
            <a:off x="6624652" y="3895615"/>
            <a:ext cx="1151039" cy="358206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FCD24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47" name="직사각형 661"/>
          <p:cNvSpPr>
            <a:spLocks noChangeArrowheads="1"/>
          </p:cNvSpPr>
          <p:nvPr/>
        </p:nvSpPr>
        <p:spPr bwMode="auto">
          <a:xfrm>
            <a:off x="6599218" y="3939271"/>
            <a:ext cx="114807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KEYPOINT 06</a:t>
            </a:r>
            <a:endParaRPr kumimoji="1" lang="ko-KR" altLang="en-US" sz="1300" dirty="0">
              <a:solidFill>
                <a:schemeClr val="bg1"/>
              </a:solidFill>
              <a:latin typeface="HY매일매일B" panose="02000600000101010101" pitchFamily="2" charset="-127"/>
              <a:ea typeface="HY매일매일B" panose="02000600000101010101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951759" y="347102"/>
            <a:ext cx="4002482" cy="448773"/>
            <a:chOff x="2951759" y="347102"/>
            <a:chExt cx="4002482" cy="448773"/>
          </a:xfrm>
        </p:grpSpPr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3109450" y="347102"/>
              <a:ext cx="3687101" cy="373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2426" dirty="0">
                  <a:solidFill>
                    <a:srgbClr val="4BAEEB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Your </a:t>
              </a:r>
              <a:r>
                <a:rPr kumimoji="0" lang="en-US" altLang="ko-KR" sz="2426" dirty="0" smtClean="0">
                  <a:solidFill>
                    <a:srgbClr val="4BAEEB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Title </a:t>
              </a:r>
              <a:r>
                <a:rPr kumimoji="0" lang="en-US" altLang="ko-KR" sz="2426" dirty="0">
                  <a:solidFill>
                    <a:srgbClr val="4BAEEB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Here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49" name="TextBox 48"/>
          <p:cNvSpPr txBox="1"/>
          <p:nvPr/>
        </p:nvSpPr>
        <p:spPr>
          <a:xfrm>
            <a:off x="128464" y="6525344"/>
            <a:ext cx="432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*HY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둥근헤드라인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 M, HY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매일매일 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B/M 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폰트를 사용하였습니다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0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30" grpId="0"/>
      <p:bldP spid="35" grpId="0"/>
      <p:bldP spid="40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10"/>
          <p:cNvSpPr>
            <a:spLocks noChangeArrowheads="1"/>
          </p:cNvSpPr>
          <p:nvPr/>
        </p:nvSpPr>
        <p:spPr bwMode="auto">
          <a:xfrm>
            <a:off x="1494969" y="5370492"/>
            <a:ext cx="6916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ko-KR" altLang="en-US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폰트바다를 통해 다양한 </a:t>
            </a:r>
            <a:r>
              <a:rPr kumimoji="1" lang="en-US" altLang="ko-KR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HY</a:t>
            </a:r>
            <a:r>
              <a:rPr kumimoji="1" lang="ko-KR" altLang="en-US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폰트를 사용해보세요</a:t>
            </a:r>
            <a:r>
              <a:rPr kumimoji="1" lang="en-US" altLang="ko-KR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.</a:t>
            </a:r>
          </a:p>
          <a:p>
            <a:pPr algn="ctr"/>
            <a:r>
              <a:rPr kumimoji="1" lang="ko-KR" altLang="en-US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폰트바다는 언제 어디서든 로그인 한번으로 </a:t>
            </a:r>
            <a:r>
              <a:rPr kumimoji="1" lang="en-US" altLang="ko-KR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TTF</a:t>
            </a:r>
            <a:r>
              <a:rPr kumimoji="1" lang="ko-KR" altLang="en-US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와 </a:t>
            </a:r>
            <a:r>
              <a:rPr kumimoji="1" lang="en-US" altLang="ko-KR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OTF</a:t>
            </a:r>
            <a:r>
              <a:rPr kumimoji="1" lang="ko-KR" altLang="en-US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를 동시에 사용하고</a:t>
            </a:r>
            <a:r>
              <a:rPr kumimoji="1" lang="en-US" altLang="ko-KR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,</a:t>
            </a:r>
          </a:p>
          <a:p>
            <a:pPr algn="ctr"/>
            <a:r>
              <a:rPr kumimoji="1" lang="ko-KR" altLang="en-US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관리하는 </a:t>
            </a:r>
            <a:r>
              <a:rPr kumimoji="1" lang="ko-KR" altLang="en-US" sz="1600" dirty="0" err="1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클라우드</a:t>
            </a:r>
            <a:r>
              <a:rPr kumimoji="1" lang="ko-KR" altLang="en-US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 폰트 서비스 입니다</a:t>
            </a:r>
            <a:r>
              <a:rPr kumimoji="1" lang="en-US" altLang="ko-KR" sz="16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rPr>
              <a:t>.</a:t>
            </a:r>
            <a:endParaRPr kumimoji="1" lang="en-US" altLang="ko-KR" sz="1600" dirty="0">
              <a:latin typeface="HY매일매일M" panose="02000600000101010101" pitchFamily="2" charset="-127"/>
              <a:ea typeface="HY매일매일M" panose="02000600000101010101" pitchFamily="2" charset="-127"/>
              <a:cs typeface="HY고딕 A1 400" panose="02000600000101010101" pitchFamily="2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681680" y="1943355"/>
            <a:ext cx="6542640" cy="3162570"/>
            <a:chOff x="1583819" y="2029080"/>
            <a:chExt cx="6542640" cy="3162570"/>
          </a:xfrm>
        </p:grpSpPr>
        <p:sp>
          <p:nvSpPr>
            <p:cNvPr id="90" name="직사각형 89"/>
            <p:cNvSpPr/>
            <p:nvPr/>
          </p:nvSpPr>
          <p:spPr>
            <a:xfrm>
              <a:off x="1583819" y="2399711"/>
              <a:ext cx="6542640" cy="2790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>
                <a:latin typeface="HY매일매일B" panose="02000600000101010101" pitchFamily="2" charset="-127"/>
                <a:ea typeface="HY매일매일B" panose="02000600000101010101" pitchFamily="2" charset="-127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583819" y="2865774"/>
              <a:ext cx="6542640" cy="1110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583819" y="3329618"/>
              <a:ext cx="6542640" cy="1110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583819" y="3795681"/>
              <a:ext cx="6542640" cy="1110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583819" y="4260634"/>
              <a:ext cx="6542640" cy="1110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583819" y="4725587"/>
              <a:ext cx="6542640" cy="1110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583819" y="5190540"/>
              <a:ext cx="6542640" cy="1110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709030" y="2399711"/>
              <a:ext cx="1110" cy="2790828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482472" y="2399711"/>
              <a:ext cx="1110" cy="2790828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257025" y="2399711"/>
              <a:ext cx="1110" cy="2790828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5032687" y="2399711"/>
              <a:ext cx="1110" cy="2790828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5806129" y="2399711"/>
              <a:ext cx="1110" cy="2790828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6579574" y="2399711"/>
              <a:ext cx="1110" cy="2790828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7353018" y="2399711"/>
              <a:ext cx="1110" cy="2790828"/>
            </a:xfrm>
            <a:prstGeom prst="line">
              <a:avLst/>
            </a:prstGeom>
            <a:noFill/>
            <a:ln w="3175">
              <a:solidFill>
                <a:srgbClr val="5859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482472" y="2029080"/>
              <a:ext cx="774553" cy="370630"/>
            </a:xfrm>
            <a:prstGeom prst="rect">
              <a:avLst/>
            </a:prstGeom>
            <a:solidFill>
              <a:srgbClr val="FF93B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ko-KR" altLang="en-US" sz="1300" dirty="0" smtClean="0">
                  <a:solidFill>
                    <a:schemeClr val="bg1"/>
                  </a:solidFill>
                  <a:latin typeface="HY밀크쵸코B" panose="02000600000101010101" pitchFamily="2" charset="-127"/>
                  <a:ea typeface="HY밀크쵸코B" panose="02000600000101010101" pitchFamily="2" charset="-127"/>
                </a:rPr>
                <a:t>화</a:t>
              </a:r>
              <a:endParaRPr kumimoji="0" lang="en-US" altLang="ko-KR" sz="1300" dirty="0">
                <a:solidFill>
                  <a:schemeClr val="bg1"/>
                </a:solidFill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709029" y="2029080"/>
              <a:ext cx="773442" cy="370630"/>
            </a:xfrm>
            <a:prstGeom prst="rect">
              <a:avLst/>
            </a:prstGeom>
            <a:solidFill>
              <a:srgbClr val="FF93B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ko-KR" altLang="en-US" sz="1300" dirty="0" smtClean="0">
                  <a:solidFill>
                    <a:schemeClr val="bg1"/>
                  </a:solidFill>
                  <a:latin typeface="HY밀크쵸코B" panose="02000600000101010101" pitchFamily="2" charset="-127"/>
                  <a:ea typeface="HY밀크쵸코B" panose="02000600000101010101" pitchFamily="2" charset="-127"/>
                </a:rPr>
                <a:t>월</a:t>
              </a:r>
              <a:endParaRPr kumimoji="0" lang="en-US" altLang="ko-KR" sz="1300" dirty="0">
                <a:solidFill>
                  <a:schemeClr val="bg1"/>
                </a:solidFill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7353017" y="2029080"/>
              <a:ext cx="773442" cy="370630"/>
            </a:xfrm>
            <a:prstGeom prst="rect">
              <a:avLst/>
            </a:prstGeom>
            <a:solidFill>
              <a:srgbClr val="FF93B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ko-KR" altLang="en-US" sz="1300" dirty="0" smtClean="0">
                  <a:solidFill>
                    <a:schemeClr val="bg1"/>
                  </a:solidFill>
                  <a:latin typeface="HY밀크쵸코B" panose="02000600000101010101" pitchFamily="2" charset="-127"/>
                  <a:ea typeface="HY밀크쵸코B" panose="02000600000101010101" pitchFamily="2" charset="-127"/>
                </a:rPr>
                <a:t>일</a:t>
              </a:r>
              <a:endParaRPr kumimoji="0" lang="en-US" altLang="ko-KR" sz="1300" dirty="0">
                <a:solidFill>
                  <a:schemeClr val="bg1"/>
                </a:solidFill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4257025" y="2029080"/>
              <a:ext cx="775663" cy="370630"/>
            </a:xfrm>
            <a:prstGeom prst="rect">
              <a:avLst/>
            </a:prstGeom>
            <a:solidFill>
              <a:srgbClr val="FF93B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ko-KR" altLang="en-US" sz="1300" dirty="0" smtClean="0">
                  <a:solidFill>
                    <a:schemeClr val="bg1"/>
                  </a:solidFill>
                  <a:latin typeface="HY밀크쵸코B" panose="02000600000101010101" pitchFamily="2" charset="-127"/>
                  <a:ea typeface="HY밀크쵸코B" panose="02000600000101010101" pitchFamily="2" charset="-127"/>
                </a:rPr>
                <a:t>수</a:t>
              </a:r>
              <a:endParaRPr kumimoji="0" lang="en-US" altLang="ko-KR" sz="1300" dirty="0">
                <a:solidFill>
                  <a:schemeClr val="bg1"/>
                </a:solidFill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583819" y="2029080"/>
              <a:ext cx="1125210" cy="370630"/>
            </a:xfrm>
            <a:prstGeom prst="rect">
              <a:avLst/>
            </a:prstGeom>
            <a:solidFill>
              <a:srgbClr val="FFC4C4"/>
            </a:solidFill>
            <a:ln>
              <a:noFill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300" dirty="0">
                  <a:solidFill>
                    <a:schemeClr val="bg1"/>
                  </a:solidFill>
                  <a:latin typeface="HY밀크쵸코B" panose="02000600000101010101" pitchFamily="2" charset="-127"/>
                  <a:ea typeface="HY밀크쵸코B" panose="02000600000101010101" pitchFamily="2" charset="-127"/>
                </a:rPr>
                <a:t>/</a:t>
              </a:r>
              <a:endParaRPr lang="ko-KR" altLang="en-US" sz="1300" dirty="0">
                <a:solidFill>
                  <a:schemeClr val="bg1"/>
                </a:solidFill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5032687" y="2029080"/>
              <a:ext cx="773442" cy="370630"/>
            </a:xfrm>
            <a:prstGeom prst="rect">
              <a:avLst/>
            </a:prstGeom>
            <a:solidFill>
              <a:srgbClr val="FF93B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ko-KR" altLang="en-US" sz="1300" dirty="0" smtClean="0">
                  <a:solidFill>
                    <a:schemeClr val="bg1"/>
                  </a:solidFill>
                  <a:latin typeface="HY밀크쵸코B" panose="02000600000101010101" pitchFamily="2" charset="-127"/>
                  <a:ea typeface="HY밀크쵸코B" panose="02000600000101010101" pitchFamily="2" charset="-127"/>
                </a:rPr>
                <a:t>목</a:t>
              </a:r>
              <a:endParaRPr kumimoji="0" lang="en-US" altLang="ko-KR" sz="1300" dirty="0">
                <a:solidFill>
                  <a:schemeClr val="bg1"/>
                </a:solidFill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6579574" y="2029080"/>
              <a:ext cx="773442" cy="370630"/>
            </a:xfrm>
            <a:prstGeom prst="rect">
              <a:avLst/>
            </a:prstGeom>
            <a:solidFill>
              <a:srgbClr val="FF93B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ko-KR" altLang="en-US" sz="1300" dirty="0" smtClean="0">
                  <a:solidFill>
                    <a:schemeClr val="bg1"/>
                  </a:solidFill>
                  <a:latin typeface="HY밀크쵸코B" panose="02000600000101010101" pitchFamily="2" charset="-127"/>
                  <a:ea typeface="HY밀크쵸코B" panose="02000600000101010101" pitchFamily="2" charset="-127"/>
                </a:rPr>
                <a:t>토</a:t>
              </a:r>
              <a:endParaRPr kumimoji="0" lang="en-US" altLang="ko-KR" sz="1300" dirty="0">
                <a:solidFill>
                  <a:schemeClr val="bg1"/>
                </a:solidFill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5806129" y="2029080"/>
              <a:ext cx="773442" cy="370630"/>
            </a:xfrm>
            <a:prstGeom prst="rect">
              <a:avLst/>
            </a:prstGeom>
            <a:solidFill>
              <a:srgbClr val="FF93B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ko-KR" altLang="en-US" sz="1300" dirty="0" smtClean="0">
                  <a:solidFill>
                    <a:schemeClr val="bg1"/>
                  </a:solidFill>
                  <a:latin typeface="HY밀크쵸코B" panose="02000600000101010101" pitchFamily="2" charset="-127"/>
                  <a:ea typeface="HY밀크쵸코B" panose="02000600000101010101" pitchFamily="2" charset="-127"/>
                </a:rPr>
                <a:t>금</a:t>
              </a:r>
              <a:endParaRPr kumimoji="0" lang="en-US" altLang="ko-KR" sz="1300" dirty="0">
                <a:solidFill>
                  <a:schemeClr val="bg1"/>
                </a:solidFill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2709030" y="2029080"/>
              <a:ext cx="1110" cy="37063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3482472" y="2029080"/>
              <a:ext cx="1110" cy="37063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257025" y="2029080"/>
              <a:ext cx="1110" cy="37063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5032687" y="2029080"/>
              <a:ext cx="1110" cy="37063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5806129" y="2029080"/>
              <a:ext cx="1110" cy="37063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6579574" y="2029080"/>
              <a:ext cx="1110" cy="37063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7353018" y="2029080"/>
              <a:ext cx="1110" cy="37063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40"/>
            </a:p>
          </p:txBody>
        </p:sp>
        <p:sp>
          <p:nvSpPr>
            <p:cNvPr id="44" name="직사각형 50"/>
            <p:cNvSpPr>
              <a:spLocks noChangeArrowheads="1"/>
            </p:cNvSpPr>
            <p:nvPr/>
          </p:nvSpPr>
          <p:spPr bwMode="auto">
            <a:xfrm>
              <a:off x="1583819" y="2489470"/>
              <a:ext cx="112409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300" dirty="0" smtClean="0">
                  <a:latin typeface="HY밀크쵸코B" panose="02000600000101010101" pitchFamily="2" charset="-127"/>
                  <a:ea typeface="HY밀크쵸코B" panose="02000600000101010101" pitchFamily="2" charset="-127"/>
                </a:rPr>
                <a:t>1</a:t>
              </a:r>
              <a:r>
                <a:rPr lang="ko-KR" altLang="en-US" sz="1300" dirty="0" smtClean="0">
                  <a:latin typeface="HY밀크쵸코B" panose="02000600000101010101" pitchFamily="2" charset="-127"/>
                  <a:ea typeface="HY밀크쵸코B" panose="02000600000101010101" pitchFamily="2" charset="-127"/>
                </a:rPr>
                <a:t>주</a:t>
              </a:r>
              <a:endParaRPr lang="en-US" altLang="ko-KR" sz="1300" dirty="0"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718257" y="4814237"/>
              <a:ext cx="305261" cy="305261"/>
              <a:chOff x="3718257" y="4814237"/>
              <a:chExt cx="305261" cy="305261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718257" y="4814237"/>
                <a:ext cx="305261" cy="305261"/>
              </a:xfrm>
              <a:prstGeom prst="ellipse">
                <a:avLst/>
              </a:prstGeom>
              <a:solidFill>
                <a:srgbClr val="B76B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  <p:sp>
            <p:nvSpPr>
              <p:cNvPr id="59" name="자유형 58"/>
              <p:cNvSpPr/>
              <p:nvPr/>
            </p:nvSpPr>
            <p:spPr>
              <a:xfrm>
                <a:off x="3782647" y="4908438"/>
                <a:ext cx="176480" cy="116858"/>
              </a:xfrm>
              <a:custGeom>
                <a:avLst/>
                <a:gdLst>
                  <a:gd name="connsiteX0" fmla="*/ 0 w 176213"/>
                  <a:gd name="connsiteY0" fmla="*/ 47625 h 116682"/>
                  <a:gd name="connsiteX1" fmla="*/ 64294 w 176213"/>
                  <a:gd name="connsiteY1" fmla="*/ 116682 h 116682"/>
                  <a:gd name="connsiteX2" fmla="*/ 176213 w 176213"/>
                  <a:gd name="connsiteY2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213" h="116682">
                    <a:moveTo>
                      <a:pt x="0" y="47625"/>
                    </a:moveTo>
                    <a:lnTo>
                      <a:pt x="64294" y="116682"/>
                    </a:lnTo>
                    <a:lnTo>
                      <a:pt x="176213" y="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</p:grpSp>
        <p:sp>
          <p:nvSpPr>
            <p:cNvPr id="67" name="직사각형 50"/>
            <p:cNvSpPr>
              <a:spLocks noChangeArrowheads="1"/>
            </p:cNvSpPr>
            <p:nvPr/>
          </p:nvSpPr>
          <p:spPr bwMode="auto">
            <a:xfrm>
              <a:off x="1583819" y="2966620"/>
              <a:ext cx="112409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300" dirty="0" smtClean="0">
                  <a:latin typeface="HY밀크쵸코B" panose="02000600000101010101" pitchFamily="2" charset="-127"/>
                  <a:ea typeface="HY밀크쵸코B" panose="02000600000101010101" pitchFamily="2" charset="-127"/>
                </a:rPr>
                <a:t>2</a:t>
              </a:r>
              <a:r>
                <a:rPr lang="ko-KR" altLang="en-US" sz="1300" dirty="0" smtClean="0">
                  <a:latin typeface="HY밀크쵸코B" panose="02000600000101010101" pitchFamily="2" charset="-127"/>
                  <a:ea typeface="HY밀크쵸코B" panose="02000600000101010101" pitchFamily="2" charset="-127"/>
                </a:rPr>
                <a:t>주</a:t>
              </a:r>
              <a:endParaRPr lang="en-US" altLang="ko-KR" sz="1300" dirty="0"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sp>
          <p:nvSpPr>
            <p:cNvPr id="68" name="직사각형 50"/>
            <p:cNvSpPr>
              <a:spLocks noChangeArrowheads="1"/>
            </p:cNvSpPr>
            <p:nvPr/>
          </p:nvSpPr>
          <p:spPr bwMode="auto">
            <a:xfrm>
              <a:off x="1583819" y="3417460"/>
              <a:ext cx="112409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300" dirty="0" smtClean="0">
                  <a:latin typeface="HY밀크쵸코B" panose="02000600000101010101" pitchFamily="2" charset="-127"/>
                  <a:ea typeface="HY밀크쵸코B" panose="02000600000101010101" pitchFamily="2" charset="-127"/>
                </a:rPr>
                <a:t>3</a:t>
              </a:r>
              <a:r>
                <a:rPr lang="ko-KR" altLang="en-US" sz="1300" dirty="0" smtClean="0">
                  <a:latin typeface="HY밀크쵸코B" panose="02000600000101010101" pitchFamily="2" charset="-127"/>
                  <a:ea typeface="HY밀크쵸코B" panose="02000600000101010101" pitchFamily="2" charset="-127"/>
                </a:rPr>
                <a:t>주</a:t>
              </a:r>
              <a:endParaRPr lang="en-US" altLang="ko-KR" sz="1300" dirty="0"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sp>
          <p:nvSpPr>
            <p:cNvPr id="69" name="직사각형 50"/>
            <p:cNvSpPr>
              <a:spLocks noChangeArrowheads="1"/>
            </p:cNvSpPr>
            <p:nvPr/>
          </p:nvSpPr>
          <p:spPr bwMode="auto">
            <a:xfrm>
              <a:off x="1583819" y="3895114"/>
              <a:ext cx="112409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300" dirty="0" smtClean="0">
                  <a:latin typeface="HY밀크쵸코B" panose="02000600000101010101" pitchFamily="2" charset="-127"/>
                  <a:ea typeface="HY밀크쵸코B" panose="02000600000101010101" pitchFamily="2" charset="-127"/>
                </a:rPr>
                <a:t>4</a:t>
              </a:r>
              <a:r>
                <a:rPr lang="ko-KR" altLang="en-US" sz="1300" dirty="0" smtClean="0">
                  <a:latin typeface="HY밀크쵸코B" panose="02000600000101010101" pitchFamily="2" charset="-127"/>
                  <a:ea typeface="HY밀크쵸코B" panose="02000600000101010101" pitchFamily="2" charset="-127"/>
                </a:rPr>
                <a:t>주</a:t>
              </a:r>
              <a:endParaRPr lang="en-US" altLang="ko-KR" sz="1300" dirty="0"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sp>
          <p:nvSpPr>
            <p:cNvPr id="70" name="직사각형 50"/>
            <p:cNvSpPr>
              <a:spLocks noChangeArrowheads="1"/>
            </p:cNvSpPr>
            <p:nvPr/>
          </p:nvSpPr>
          <p:spPr bwMode="auto">
            <a:xfrm>
              <a:off x="1583819" y="4363381"/>
              <a:ext cx="112409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300" dirty="0" smtClean="0">
                  <a:latin typeface="HY밀크쵸코B" panose="02000600000101010101" pitchFamily="2" charset="-127"/>
                  <a:ea typeface="HY밀크쵸코B" panose="02000600000101010101" pitchFamily="2" charset="-127"/>
                </a:rPr>
                <a:t>5</a:t>
              </a:r>
              <a:r>
                <a:rPr lang="ko-KR" altLang="en-US" sz="1300" dirty="0" smtClean="0">
                  <a:latin typeface="HY밀크쵸코B" panose="02000600000101010101" pitchFamily="2" charset="-127"/>
                  <a:ea typeface="HY밀크쵸코B" panose="02000600000101010101" pitchFamily="2" charset="-127"/>
                </a:rPr>
                <a:t>주</a:t>
              </a:r>
              <a:endParaRPr lang="en-US" altLang="ko-KR" sz="1300" dirty="0"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sp>
          <p:nvSpPr>
            <p:cNvPr id="71" name="직사각형 50"/>
            <p:cNvSpPr>
              <a:spLocks noChangeArrowheads="1"/>
            </p:cNvSpPr>
            <p:nvPr/>
          </p:nvSpPr>
          <p:spPr bwMode="auto">
            <a:xfrm>
              <a:off x="1583819" y="4823249"/>
              <a:ext cx="112409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300" dirty="0" smtClean="0">
                  <a:latin typeface="HY밀크쵸코B" panose="02000600000101010101" pitchFamily="2" charset="-127"/>
                  <a:ea typeface="HY밀크쵸코B" panose="02000600000101010101" pitchFamily="2" charset="-127"/>
                </a:rPr>
                <a:t>6</a:t>
              </a:r>
              <a:r>
                <a:rPr lang="ko-KR" altLang="en-US" sz="1300" dirty="0" smtClean="0">
                  <a:latin typeface="HY밀크쵸코B" panose="02000600000101010101" pitchFamily="2" charset="-127"/>
                  <a:ea typeface="HY밀크쵸코B" panose="02000600000101010101" pitchFamily="2" charset="-127"/>
                </a:rPr>
                <a:t>주</a:t>
              </a:r>
              <a:endParaRPr lang="en-US" altLang="ko-KR" sz="1300" dirty="0"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507458" y="3868839"/>
              <a:ext cx="305261" cy="305261"/>
              <a:chOff x="4507458" y="3868839"/>
              <a:chExt cx="305261" cy="305261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4507458" y="3868839"/>
                <a:ext cx="305261" cy="305261"/>
              </a:xfrm>
              <a:prstGeom prst="ellipse">
                <a:avLst/>
              </a:prstGeom>
              <a:solidFill>
                <a:srgbClr val="B76B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4571848" y="3963040"/>
                <a:ext cx="176480" cy="116858"/>
              </a:xfrm>
              <a:custGeom>
                <a:avLst/>
                <a:gdLst>
                  <a:gd name="connsiteX0" fmla="*/ 0 w 176213"/>
                  <a:gd name="connsiteY0" fmla="*/ 47625 h 116682"/>
                  <a:gd name="connsiteX1" fmla="*/ 64294 w 176213"/>
                  <a:gd name="connsiteY1" fmla="*/ 116682 h 116682"/>
                  <a:gd name="connsiteX2" fmla="*/ 176213 w 176213"/>
                  <a:gd name="connsiteY2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213" h="116682">
                    <a:moveTo>
                      <a:pt x="0" y="47625"/>
                    </a:moveTo>
                    <a:lnTo>
                      <a:pt x="64294" y="116682"/>
                    </a:lnTo>
                    <a:lnTo>
                      <a:pt x="176213" y="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044758" y="2931662"/>
              <a:ext cx="305261" cy="305261"/>
              <a:chOff x="6044758" y="2931662"/>
              <a:chExt cx="305261" cy="305261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6044758" y="2931662"/>
                <a:ext cx="305261" cy="305261"/>
              </a:xfrm>
              <a:prstGeom prst="ellipse">
                <a:avLst/>
              </a:prstGeom>
              <a:solidFill>
                <a:srgbClr val="B76B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  <p:sp>
            <p:nvSpPr>
              <p:cNvPr id="77" name="자유형 76"/>
              <p:cNvSpPr/>
              <p:nvPr/>
            </p:nvSpPr>
            <p:spPr>
              <a:xfrm>
                <a:off x="6109148" y="3025863"/>
                <a:ext cx="176480" cy="116858"/>
              </a:xfrm>
              <a:custGeom>
                <a:avLst/>
                <a:gdLst>
                  <a:gd name="connsiteX0" fmla="*/ 0 w 176213"/>
                  <a:gd name="connsiteY0" fmla="*/ 47625 h 116682"/>
                  <a:gd name="connsiteX1" fmla="*/ 64294 w 176213"/>
                  <a:gd name="connsiteY1" fmla="*/ 116682 h 116682"/>
                  <a:gd name="connsiteX2" fmla="*/ 176213 w 176213"/>
                  <a:gd name="connsiteY2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213" h="116682">
                    <a:moveTo>
                      <a:pt x="0" y="47625"/>
                    </a:moveTo>
                    <a:lnTo>
                      <a:pt x="64294" y="116682"/>
                    </a:lnTo>
                    <a:lnTo>
                      <a:pt x="176213" y="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2953719" y="2931662"/>
              <a:ext cx="305261" cy="305261"/>
              <a:chOff x="2953719" y="2931662"/>
              <a:chExt cx="305261" cy="305261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2953719" y="2931662"/>
                <a:ext cx="305261" cy="305261"/>
              </a:xfrm>
              <a:prstGeom prst="ellipse">
                <a:avLst/>
              </a:prstGeom>
              <a:solidFill>
                <a:srgbClr val="B76B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3018109" y="3025863"/>
                <a:ext cx="176480" cy="116858"/>
              </a:xfrm>
              <a:custGeom>
                <a:avLst/>
                <a:gdLst>
                  <a:gd name="connsiteX0" fmla="*/ 0 w 176213"/>
                  <a:gd name="connsiteY0" fmla="*/ 47625 h 116682"/>
                  <a:gd name="connsiteX1" fmla="*/ 64294 w 176213"/>
                  <a:gd name="connsiteY1" fmla="*/ 116682 h 116682"/>
                  <a:gd name="connsiteX2" fmla="*/ 176213 w 176213"/>
                  <a:gd name="connsiteY2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213" h="116682">
                    <a:moveTo>
                      <a:pt x="0" y="47625"/>
                    </a:moveTo>
                    <a:lnTo>
                      <a:pt x="64294" y="116682"/>
                    </a:lnTo>
                    <a:lnTo>
                      <a:pt x="176213" y="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598497" y="2471295"/>
              <a:ext cx="305261" cy="305261"/>
              <a:chOff x="7598497" y="2471295"/>
              <a:chExt cx="305261" cy="305261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7598497" y="2471295"/>
                <a:ext cx="305261" cy="305261"/>
              </a:xfrm>
              <a:prstGeom prst="ellipse">
                <a:avLst/>
              </a:prstGeom>
              <a:solidFill>
                <a:srgbClr val="B76B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  <p:sp>
            <p:nvSpPr>
              <p:cNvPr id="83" name="자유형 82"/>
              <p:cNvSpPr/>
              <p:nvPr/>
            </p:nvSpPr>
            <p:spPr>
              <a:xfrm>
                <a:off x="7662887" y="2565496"/>
                <a:ext cx="176480" cy="116858"/>
              </a:xfrm>
              <a:custGeom>
                <a:avLst/>
                <a:gdLst>
                  <a:gd name="connsiteX0" fmla="*/ 0 w 176213"/>
                  <a:gd name="connsiteY0" fmla="*/ 47625 h 116682"/>
                  <a:gd name="connsiteX1" fmla="*/ 64294 w 176213"/>
                  <a:gd name="connsiteY1" fmla="*/ 116682 h 116682"/>
                  <a:gd name="connsiteX2" fmla="*/ 176213 w 176213"/>
                  <a:gd name="connsiteY2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213" h="116682">
                    <a:moveTo>
                      <a:pt x="0" y="47625"/>
                    </a:moveTo>
                    <a:lnTo>
                      <a:pt x="64294" y="116682"/>
                    </a:lnTo>
                    <a:lnTo>
                      <a:pt x="176213" y="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598497" y="4337427"/>
              <a:ext cx="305261" cy="305261"/>
              <a:chOff x="7598497" y="4337427"/>
              <a:chExt cx="305261" cy="30526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7598497" y="4337427"/>
                <a:ext cx="305261" cy="305261"/>
              </a:xfrm>
              <a:prstGeom prst="ellipse">
                <a:avLst/>
              </a:prstGeom>
              <a:solidFill>
                <a:srgbClr val="B76B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  <p:sp>
            <p:nvSpPr>
              <p:cNvPr id="86" name="자유형 85"/>
              <p:cNvSpPr/>
              <p:nvPr/>
            </p:nvSpPr>
            <p:spPr>
              <a:xfrm>
                <a:off x="7662887" y="4431628"/>
                <a:ext cx="176480" cy="116858"/>
              </a:xfrm>
              <a:custGeom>
                <a:avLst/>
                <a:gdLst>
                  <a:gd name="connsiteX0" fmla="*/ 0 w 176213"/>
                  <a:gd name="connsiteY0" fmla="*/ 47625 h 116682"/>
                  <a:gd name="connsiteX1" fmla="*/ 64294 w 176213"/>
                  <a:gd name="connsiteY1" fmla="*/ 116682 h 116682"/>
                  <a:gd name="connsiteX2" fmla="*/ 176213 w 176213"/>
                  <a:gd name="connsiteY2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213" h="116682">
                    <a:moveTo>
                      <a:pt x="0" y="47625"/>
                    </a:moveTo>
                    <a:lnTo>
                      <a:pt x="64294" y="116682"/>
                    </a:lnTo>
                    <a:lnTo>
                      <a:pt x="176213" y="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91016" y="2463073"/>
              <a:ext cx="305261" cy="305261"/>
              <a:chOff x="4491016" y="2463073"/>
              <a:chExt cx="305261" cy="305261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4491016" y="2463073"/>
                <a:ext cx="305261" cy="305261"/>
              </a:xfrm>
              <a:prstGeom prst="ellipse">
                <a:avLst/>
              </a:prstGeom>
              <a:solidFill>
                <a:srgbClr val="B76B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  <p:sp>
            <p:nvSpPr>
              <p:cNvPr id="89" name="자유형 88"/>
              <p:cNvSpPr/>
              <p:nvPr/>
            </p:nvSpPr>
            <p:spPr>
              <a:xfrm>
                <a:off x="4555406" y="2557274"/>
                <a:ext cx="176480" cy="116858"/>
              </a:xfrm>
              <a:custGeom>
                <a:avLst/>
                <a:gdLst>
                  <a:gd name="connsiteX0" fmla="*/ 0 w 176213"/>
                  <a:gd name="connsiteY0" fmla="*/ 47625 h 116682"/>
                  <a:gd name="connsiteX1" fmla="*/ 64294 w 176213"/>
                  <a:gd name="connsiteY1" fmla="*/ 116682 h 116682"/>
                  <a:gd name="connsiteX2" fmla="*/ 176213 w 176213"/>
                  <a:gd name="connsiteY2" fmla="*/ 0 h 11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213" h="116682">
                    <a:moveTo>
                      <a:pt x="0" y="47625"/>
                    </a:moveTo>
                    <a:lnTo>
                      <a:pt x="64294" y="116682"/>
                    </a:lnTo>
                    <a:lnTo>
                      <a:pt x="176213" y="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40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grpSp>
        <p:nvGrpSpPr>
          <p:cNvPr id="64" name="그룹 63"/>
          <p:cNvGrpSpPr/>
          <p:nvPr/>
        </p:nvGrpSpPr>
        <p:grpSpPr>
          <a:xfrm>
            <a:off x="2951759" y="347102"/>
            <a:ext cx="4002482" cy="448773"/>
            <a:chOff x="2951759" y="347102"/>
            <a:chExt cx="4002482" cy="448773"/>
          </a:xfrm>
        </p:grpSpPr>
        <p:sp>
          <p:nvSpPr>
            <p:cNvPr id="65" name="직사각형 64"/>
            <p:cNvSpPr>
              <a:spLocks noChangeArrowheads="1"/>
            </p:cNvSpPr>
            <p:nvPr/>
          </p:nvSpPr>
          <p:spPr bwMode="auto">
            <a:xfrm>
              <a:off x="3109450" y="347102"/>
              <a:ext cx="3687101" cy="373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2426" dirty="0">
                  <a:solidFill>
                    <a:srgbClr val="4BAEEB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Your Title Here</a:t>
              </a: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8464" y="6525344"/>
            <a:ext cx="432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*HY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둥근헤드라인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 M, HY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매일매일 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M, HY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밀크쵸코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 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폰트를 사용하였습니다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6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grpSp>
        <p:nvGrpSpPr>
          <p:cNvPr id="80" name="그룹 79"/>
          <p:cNvGrpSpPr/>
          <p:nvPr/>
        </p:nvGrpSpPr>
        <p:grpSpPr>
          <a:xfrm>
            <a:off x="2951759" y="347102"/>
            <a:ext cx="4002482" cy="448773"/>
            <a:chOff x="2951759" y="347102"/>
            <a:chExt cx="4002482" cy="448773"/>
          </a:xfrm>
        </p:grpSpPr>
        <p:sp>
          <p:nvSpPr>
            <p:cNvPr id="96" name="직사각형 95"/>
            <p:cNvSpPr>
              <a:spLocks noChangeArrowheads="1"/>
            </p:cNvSpPr>
            <p:nvPr/>
          </p:nvSpPr>
          <p:spPr bwMode="auto">
            <a:xfrm>
              <a:off x="3109450" y="347102"/>
              <a:ext cx="3687101" cy="373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2426" dirty="0">
                  <a:solidFill>
                    <a:srgbClr val="4BAEEB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Your Title Here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8900000">
            <a:off x="1531443" y="2356436"/>
            <a:ext cx="6759357" cy="4371484"/>
          </a:xfrm>
          <a:custGeom>
            <a:avLst/>
            <a:gdLst>
              <a:gd name="connsiteX0" fmla="*/ 7101463 w 8447632"/>
              <a:gd name="connsiteY0" fmla="*/ 4041531 h 5463343"/>
              <a:gd name="connsiteX1" fmla="*/ 7101463 w 8447632"/>
              <a:gd name="connsiteY1" fmla="*/ 4045255 h 5463343"/>
              <a:gd name="connsiteX2" fmla="*/ 7102670 w 8447632"/>
              <a:gd name="connsiteY2" fmla="*/ 4044048 h 5463343"/>
              <a:gd name="connsiteX3" fmla="*/ 8447632 w 8447632"/>
              <a:gd name="connsiteY3" fmla="*/ 5389010 h 5463343"/>
              <a:gd name="connsiteX4" fmla="*/ 8373300 w 8447632"/>
              <a:gd name="connsiteY4" fmla="*/ 5463343 h 5463343"/>
              <a:gd name="connsiteX5" fmla="*/ 7051952 w 8447632"/>
              <a:gd name="connsiteY5" fmla="*/ 4141995 h 5463343"/>
              <a:gd name="connsiteX6" fmla="*/ 6057486 w 8447632"/>
              <a:gd name="connsiteY6" fmla="*/ 4141995 h 5463343"/>
              <a:gd name="connsiteX7" fmla="*/ 6057485 w 8447632"/>
              <a:gd name="connsiteY7" fmla="*/ 4136533 h 5463343"/>
              <a:gd name="connsiteX8" fmla="*/ 6054755 w 8447632"/>
              <a:gd name="connsiteY8" fmla="*/ 4139263 h 5463343"/>
              <a:gd name="connsiteX9" fmla="*/ 4705191 w 8447632"/>
              <a:gd name="connsiteY9" fmla="*/ 2789699 h 5463343"/>
              <a:gd name="connsiteX10" fmla="*/ 3712921 w 8447632"/>
              <a:gd name="connsiteY10" fmla="*/ 2789699 h 5463343"/>
              <a:gd name="connsiteX11" fmla="*/ 3712920 w 8447632"/>
              <a:gd name="connsiteY11" fmla="*/ 2784238 h 5463343"/>
              <a:gd name="connsiteX12" fmla="*/ 3710191 w 8447632"/>
              <a:gd name="connsiteY12" fmla="*/ 2786967 h 5463343"/>
              <a:gd name="connsiteX13" fmla="*/ 2370403 w 8447632"/>
              <a:gd name="connsiteY13" fmla="*/ 1447180 h 5463343"/>
              <a:gd name="connsiteX14" fmla="*/ 1376141 w 8447632"/>
              <a:gd name="connsiteY14" fmla="*/ 1447180 h 5463343"/>
              <a:gd name="connsiteX15" fmla="*/ 1376141 w 8447632"/>
              <a:gd name="connsiteY15" fmla="*/ 1441719 h 5463343"/>
              <a:gd name="connsiteX16" fmla="*/ 1373411 w 8447632"/>
              <a:gd name="connsiteY16" fmla="*/ 1444449 h 5463343"/>
              <a:gd name="connsiteX17" fmla="*/ 0 w 8447632"/>
              <a:gd name="connsiteY17" fmla="*/ 71038 h 5463343"/>
              <a:gd name="connsiteX18" fmla="*/ 71039 w 8447632"/>
              <a:gd name="connsiteY18" fmla="*/ 0 h 5463343"/>
              <a:gd name="connsiteX19" fmla="*/ 1417756 w 8447632"/>
              <a:gd name="connsiteY19" fmla="*/ 1346717 h 5463343"/>
              <a:gd name="connsiteX20" fmla="*/ 2403622 w 8447632"/>
              <a:gd name="connsiteY20" fmla="*/ 1346717 h 5463343"/>
              <a:gd name="connsiteX21" fmla="*/ 2407820 w 8447632"/>
              <a:gd name="connsiteY21" fmla="*/ 1342519 h 5463343"/>
              <a:gd name="connsiteX22" fmla="*/ 2412017 w 8447632"/>
              <a:gd name="connsiteY22" fmla="*/ 1346716 h 5463343"/>
              <a:gd name="connsiteX23" fmla="*/ 2420118 w 8447632"/>
              <a:gd name="connsiteY23" fmla="*/ 1346717 h 5463343"/>
              <a:gd name="connsiteX24" fmla="*/ 2420118 w 8447632"/>
              <a:gd name="connsiteY24" fmla="*/ 1354818 h 5463343"/>
              <a:gd name="connsiteX25" fmla="*/ 3754536 w 8447632"/>
              <a:gd name="connsiteY25" fmla="*/ 2689235 h 5463343"/>
              <a:gd name="connsiteX26" fmla="*/ 4756898 w 8447632"/>
              <a:gd name="connsiteY26" fmla="*/ 2689235 h 5463343"/>
              <a:gd name="connsiteX27" fmla="*/ 4756898 w 8447632"/>
              <a:gd name="connsiteY27" fmla="*/ 2699329 h 5463343"/>
              <a:gd name="connsiteX28" fmla="*/ 6099100 w 8447632"/>
              <a:gd name="connsiteY28" fmla="*/ 4041531 h 546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447632" h="5463343">
                <a:moveTo>
                  <a:pt x="7101463" y="4041531"/>
                </a:moveTo>
                <a:lnTo>
                  <a:pt x="7101463" y="4045255"/>
                </a:lnTo>
                <a:lnTo>
                  <a:pt x="7102670" y="4044048"/>
                </a:lnTo>
                <a:lnTo>
                  <a:pt x="8447632" y="5389010"/>
                </a:lnTo>
                <a:lnTo>
                  <a:pt x="8373300" y="5463343"/>
                </a:lnTo>
                <a:lnTo>
                  <a:pt x="7051952" y="4141995"/>
                </a:lnTo>
                <a:lnTo>
                  <a:pt x="6057486" y="4141995"/>
                </a:lnTo>
                <a:lnTo>
                  <a:pt x="6057485" y="4136533"/>
                </a:lnTo>
                <a:lnTo>
                  <a:pt x="6054755" y="4139263"/>
                </a:lnTo>
                <a:lnTo>
                  <a:pt x="4705191" y="2789699"/>
                </a:lnTo>
                <a:lnTo>
                  <a:pt x="3712921" y="2789699"/>
                </a:lnTo>
                <a:lnTo>
                  <a:pt x="3712920" y="2784238"/>
                </a:lnTo>
                <a:lnTo>
                  <a:pt x="3710191" y="2786967"/>
                </a:lnTo>
                <a:lnTo>
                  <a:pt x="2370403" y="1447180"/>
                </a:lnTo>
                <a:lnTo>
                  <a:pt x="1376141" y="1447180"/>
                </a:lnTo>
                <a:lnTo>
                  <a:pt x="1376141" y="1441719"/>
                </a:lnTo>
                <a:lnTo>
                  <a:pt x="1373411" y="1444449"/>
                </a:lnTo>
                <a:lnTo>
                  <a:pt x="0" y="71038"/>
                </a:lnTo>
                <a:lnTo>
                  <a:pt x="71039" y="0"/>
                </a:lnTo>
                <a:lnTo>
                  <a:pt x="1417756" y="1346717"/>
                </a:lnTo>
                <a:lnTo>
                  <a:pt x="2403622" y="1346717"/>
                </a:lnTo>
                <a:lnTo>
                  <a:pt x="2407820" y="1342519"/>
                </a:lnTo>
                <a:lnTo>
                  <a:pt x="2412017" y="1346716"/>
                </a:lnTo>
                <a:lnTo>
                  <a:pt x="2420118" y="1346717"/>
                </a:lnTo>
                <a:lnTo>
                  <a:pt x="2420118" y="1354818"/>
                </a:lnTo>
                <a:lnTo>
                  <a:pt x="3754536" y="2689235"/>
                </a:lnTo>
                <a:lnTo>
                  <a:pt x="4756898" y="2689235"/>
                </a:lnTo>
                <a:lnTo>
                  <a:pt x="4756898" y="2699329"/>
                </a:lnTo>
                <a:lnTo>
                  <a:pt x="6099100" y="4041531"/>
                </a:lnTo>
                <a:close/>
              </a:path>
            </a:pathLst>
          </a:custGeom>
          <a:solidFill>
            <a:srgbClr val="05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40"/>
          </a:p>
        </p:txBody>
      </p:sp>
      <p:grpSp>
        <p:nvGrpSpPr>
          <p:cNvPr id="2" name="그룹 1"/>
          <p:cNvGrpSpPr/>
          <p:nvPr/>
        </p:nvGrpSpPr>
        <p:grpSpPr>
          <a:xfrm>
            <a:off x="1132149" y="3467100"/>
            <a:ext cx="1324000" cy="2475089"/>
            <a:chOff x="1178643" y="3467100"/>
            <a:chExt cx="1324000" cy="2475089"/>
          </a:xfrm>
        </p:grpSpPr>
        <p:grpSp>
          <p:nvGrpSpPr>
            <p:cNvPr id="94" name="Group 15"/>
            <p:cNvGrpSpPr>
              <a:grpSpLocks noChangeAspect="1"/>
            </p:cNvGrpSpPr>
            <p:nvPr/>
          </p:nvGrpSpPr>
          <p:grpSpPr bwMode="auto">
            <a:xfrm>
              <a:off x="1669987" y="3467100"/>
              <a:ext cx="341313" cy="341313"/>
              <a:chOff x="1056" y="2184"/>
              <a:chExt cx="215" cy="215"/>
            </a:xfrm>
          </p:grpSpPr>
          <p:sp>
            <p:nvSpPr>
              <p:cNvPr id="146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1056" y="2184"/>
                <a:ext cx="215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16"/>
              <p:cNvSpPr>
                <a:spLocks/>
              </p:cNvSpPr>
              <p:nvPr/>
            </p:nvSpPr>
            <p:spPr bwMode="auto">
              <a:xfrm>
                <a:off x="1054" y="2242"/>
                <a:ext cx="219" cy="157"/>
              </a:xfrm>
              <a:custGeom>
                <a:avLst/>
                <a:gdLst>
                  <a:gd name="T0" fmla="*/ 113 w 113"/>
                  <a:gd name="T1" fmla="*/ 76 h 81"/>
                  <a:gd name="T2" fmla="*/ 109 w 113"/>
                  <a:gd name="T3" fmla="*/ 81 h 81"/>
                  <a:gd name="T4" fmla="*/ 4 w 113"/>
                  <a:gd name="T5" fmla="*/ 81 h 81"/>
                  <a:gd name="T6" fmla="*/ 0 w 113"/>
                  <a:gd name="T7" fmla="*/ 76 h 81"/>
                  <a:gd name="T8" fmla="*/ 0 w 113"/>
                  <a:gd name="T9" fmla="*/ 4 h 81"/>
                  <a:gd name="T10" fmla="*/ 4 w 113"/>
                  <a:gd name="T11" fmla="*/ 0 h 81"/>
                  <a:gd name="T12" fmla="*/ 109 w 113"/>
                  <a:gd name="T13" fmla="*/ 0 h 81"/>
                  <a:gd name="T14" fmla="*/ 113 w 113"/>
                  <a:gd name="T15" fmla="*/ 4 h 81"/>
                  <a:gd name="T16" fmla="*/ 113 w 113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81">
                    <a:moveTo>
                      <a:pt x="113" y="76"/>
                    </a:moveTo>
                    <a:cubicBezTo>
                      <a:pt x="113" y="79"/>
                      <a:pt x="111" y="81"/>
                      <a:pt x="109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2" y="81"/>
                      <a:pt x="0" y="79"/>
                      <a:pt x="0" y="7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1" y="0"/>
                      <a:pt x="113" y="2"/>
                      <a:pt x="113" y="4"/>
                    </a:cubicBezTo>
                    <a:lnTo>
                      <a:pt x="113" y="76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17"/>
              <p:cNvSpPr>
                <a:spLocks/>
              </p:cNvSpPr>
              <p:nvPr/>
            </p:nvSpPr>
            <p:spPr bwMode="auto">
              <a:xfrm>
                <a:off x="1164" y="2198"/>
                <a:ext cx="68" cy="68"/>
              </a:xfrm>
              <a:custGeom>
                <a:avLst/>
                <a:gdLst>
                  <a:gd name="T0" fmla="*/ 0 w 68"/>
                  <a:gd name="T1" fmla="*/ 4 h 68"/>
                  <a:gd name="T2" fmla="*/ 4 w 68"/>
                  <a:gd name="T3" fmla="*/ 0 h 68"/>
                  <a:gd name="T4" fmla="*/ 68 w 68"/>
                  <a:gd name="T5" fmla="*/ 64 h 68"/>
                  <a:gd name="T6" fmla="*/ 64 w 68"/>
                  <a:gd name="T7" fmla="*/ 68 h 68"/>
                  <a:gd name="T8" fmla="*/ 0 w 68"/>
                  <a:gd name="T9" fmla="*/ 4 h 68"/>
                  <a:gd name="T10" fmla="*/ 0 w 68"/>
                  <a:gd name="T11" fmla="*/ 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68">
                    <a:moveTo>
                      <a:pt x="0" y="4"/>
                    </a:moveTo>
                    <a:lnTo>
                      <a:pt x="4" y="0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18"/>
              <p:cNvSpPr>
                <a:spLocks/>
              </p:cNvSpPr>
              <p:nvPr/>
            </p:nvSpPr>
            <p:spPr bwMode="auto">
              <a:xfrm>
                <a:off x="1219" y="2186"/>
                <a:ext cx="6" cy="89"/>
              </a:xfrm>
              <a:custGeom>
                <a:avLst/>
                <a:gdLst>
                  <a:gd name="T0" fmla="*/ 0 w 6"/>
                  <a:gd name="T1" fmla="*/ 0 h 89"/>
                  <a:gd name="T2" fmla="*/ 6 w 6"/>
                  <a:gd name="T3" fmla="*/ 0 h 89"/>
                  <a:gd name="T4" fmla="*/ 6 w 6"/>
                  <a:gd name="T5" fmla="*/ 89 h 89"/>
                  <a:gd name="T6" fmla="*/ 0 w 6"/>
                  <a:gd name="T7" fmla="*/ 89 h 89"/>
                  <a:gd name="T8" fmla="*/ 0 w 6"/>
                  <a:gd name="T9" fmla="*/ 0 h 89"/>
                  <a:gd name="T10" fmla="*/ 0 w 6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9">
                    <a:moveTo>
                      <a:pt x="0" y="0"/>
                    </a:moveTo>
                    <a:lnTo>
                      <a:pt x="6" y="0"/>
                    </a:lnTo>
                    <a:lnTo>
                      <a:pt x="6" y="89"/>
                    </a:lnTo>
                    <a:lnTo>
                      <a:pt x="0" y="8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19"/>
              <p:cNvSpPr>
                <a:spLocks/>
              </p:cNvSpPr>
              <p:nvPr/>
            </p:nvSpPr>
            <p:spPr bwMode="auto">
              <a:xfrm>
                <a:off x="1072" y="2264"/>
                <a:ext cx="137" cy="110"/>
              </a:xfrm>
              <a:custGeom>
                <a:avLst/>
                <a:gdLst>
                  <a:gd name="T0" fmla="*/ 71 w 71"/>
                  <a:gd name="T1" fmla="*/ 53 h 57"/>
                  <a:gd name="T2" fmla="*/ 67 w 71"/>
                  <a:gd name="T3" fmla="*/ 57 h 57"/>
                  <a:gd name="T4" fmla="*/ 4 w 71"/>
                  <a:gd name="T5" fmla="*/ 57 h 57"/>
                  <a:gd name="T6" fmla="*/ 0 w 71"/>
                  <a:gd name="T7" fmla="*/ 53 h 57"/>
                  <a:gd name="T8" fmla="*/ 0 w 71"/>
                  <a:gd name="T9" fmla="*/ 5 h 57"/>
                  <a:gd name="T10" fmla="*/ 4 w 71"/>
                  <a:gd name="T11" fmla="*/ 0 h 57"/>
                  <a:gd name="T12" fmla="*/ 67 w 71"/>
                  <a:gd name="T13" fmla="*/ 0 h 57"/>
                  <a:gd name="T14" fmla="*/ 71 w 71"/>
                  <a:gd name="T15" fmla="*/ 5 h 57"/>
                  <a:gd name="T16" fmla="*/ 71 w 71"/>
                  <a:gd name="T17" fmla="*/ 5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57">
                    <a:moveTo>
                      <a:pt x="71" y="53"/>
                    </a:moveTo>
                    <a:cubicBezTo>
                      <a:pt x="71" y="55"/>
                      <a:pt x="70" y="57"/>
                      <a:pt x="67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2" y="57"/>
                      <a:pt x="0" y="55"/>
                      <a:pt x="0" y="5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1" y="2"/>
                      <a:pt x="71" y="5"/>
                    </a:cubicBezTo>
                    <a:lnTo>
                      <a:pt x="71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Oval 20"/>
              <p:cNvSpPr>
                <a:spLocks noChangeArrowheads="1"/>
              </p:cNvSpPr>
              <p:nvPr/>
            </p:nvSpPr>
            <p:spPr bwMode="auto">
              <a:xfrm>
                <a:off x="1226" y="2271"/>
                <a:ext cx="37" cy="39"/>
              </a:xfrm>
              <a:prstGeom prst="ellipse">
                <a:avLst/>
              </a:prstGeom>
              <a:solidFill>
                <a:srgbClr val="FCD2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21"/>
              <p:cNvSpPr>
                <a:spLocks noChangeArrowheads="1"/>
              </p:cNvSpPr>
              <p:nvPr/>
            </p:nvSpPr>
            <p:spPr bwMode="auto">
              <a:xfrm>
                <a:off x="1226" y="2324"/>
                <a:ext cx="8" cy="4"/>
              </a:xfrm>
              <a:prstGeom prst="rect">
                <a:avLst/>
              </a:prstGeom>
              <a:solidFill>
                <a:srgbClr val="FFDC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22"/>
              <p:cNvSpPr>
                <a:spLocks noChangeArrowheads="1"/>
              </p:cNvSpPr>
              <p:nvPr/>
            </p:nvSpPr>
            <p:spPr bwMode="auto">
              <a:xfrm>
                <a:off x="1240" y="2324"/>
                <a:ext cx="8" cy="4"/>
              </a:xfrm>
              <a:prstGeom prst="rect">
                <a:avLst/>
              </a:prstGeom>
              <a:solidFill>
                <a:srgbClr val="FFDC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23"/>
              <p:cNvSpPr>
                <a:spLocks noChangeArrowheads="1"/>
              </p:cNvSpPr>
              <p:nvPr/>
            </p:nvSpPr>
            <p:spPr bwMode="auto">
              <a:xfrm>
                <a:off x="1256" y="2324"/>
                <a:ext cx="7" cy="4"/>
              </a:xfrm>
              <a:prstGeom prst="rect">
                <a:avLst/>
              </a:prstGeom>
              <a:solidFill>
                <a:srgbClr val="FFDC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24"/>
              <p:cNvSpPr>
                <a:spLocks noChangeArrowheads="1"/>
              </p:cNvSpPr>
              <p:nvPr/>
            </p:nvSpPr>
            <p:spPr bwMode="auto">
              <a:xfrm>
                <a:off x="1226" y="2335"/>
                <a:ext cx="8" cy="6"/>
              </a:xfrm>
              <a:prstGeom prst="rect">
                <a:avLst/>
              </a:prstGeom>
              <a:solidFill>
                <a:srgbClr val="FFDC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25"/>
              <p:cNvSpPr>
                <a:spLocks noChangeArrowheads="1"/>
              </p:cNvSpPr>
              <p:nvPr/>
            </p:nvSpPr>
            <p:spPr bwMode="auto">
              <a:xfrm>
                <a:off x="1240" y="2335"/>
                <a:ext cx="8" cy="6"/>
              </a:xfrm>
              <a:prstGeom prst="rect">
                <a:avLst/>
              </a:prstGeom>
              <a:solidFill>
                <a:srgbClr val="FFDC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26"/>
              <p:cNvSpPr>
                <a:spLocks noChangeArrowheads="1"/>
              </p:cNvSpPr>
              <p:nvPr/>
            </p:nvSpPr>
            <p:spPr bwMode="auto">
              <a:xfrm>
                <a:off x="1256" y="2335"/>
                <a:ext cx="7" cy="6"/>
              </a:xfrm>
              <a:prstGeom prst="rect">
                <a:avLst/>
              </a:prstGeom>
              <a:solidFill>
                <a:srgbClr val="FFDC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27"/>
              <p:cNvSpPr>
                <a:spLocks noChangeArrowheads="1"/>
              </p:cNvSpPr>
              <p:nvPr/>
            </p:nvSpPr>
            <p:spPr bwMode="auto">
              <a:xfrm>
                <a:off x="1226" y="2349"/>
                <a:ext cx="8" cy="4"/>
              </a:xfrm>
              <a:prstGeom prst="rect">
                <a:avLst/>
              </a:prstGeom>
              <a:solidFill>
                <a:srgbClr val="FFDC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28"/>
              <p:cNvSpPr>
                <a:spLocks noChangeArrowheads="1"/>
              </p:cNvSpPr>
              <p:nvPr/>
            </p:nvSpPr>
            <p:spPr bwMode="auto">
              <a:xfrm>
                <a:off x="1240" y="2349"/>
                <a:ext cx="8" cy="4"/>
              </a:xfrm>
              <a:prstGeom prst="rect">
                <a:avLst/>
              </a:prstGeom>
              <a:solidFill>
                <a:srgbClr val="FFDC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29"/>
              <p:cNvSpPr>
                <a:spLocks noChangeArrowheads="1"/>
              </p:cNvSpPr>
              <p:nvPr/>
            </p:nvSpPr>
            <p:spPr bwMode="auto">
              <a:xfrm>
                <a:off x="1256" y="2349"/>
                <a:ext cx="7" cy="4"/>
              </a:xfrm>
              <a:prstGeom prst="rect">
                <a:avLst/>
              </a:prstGeom>
              <a:solidFill>
                <a:srgbClr val="FFDC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0"/>
              <p:cNvSpPr>
                <a:spLocks noChangeArrowheads="1"/>
              </p:cNvSpPr>
              <p:nvPr/>
            </p:nvSpPr>
            <p:spPr bwMode="auto">
              <a:xfrm>
                <a:off x="1226" y="2360"/>
                <a:ext cx="8" cy="6"/>
              </a:xfrm>
              <a:prstGeom prst="rect">
                <a:avLst/>
              </a:prstGeom>
              <a:solidFill>
                <a:srgbClr val="FFDC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31"/>
              <p:cNvSpPr>
                <a:spLocks noChangeArrowheads="1"/>
              </p:cNvSpPr>
              <p:nvPr/>
            </p:nvSpPr>
            <p:spPr bwMode="auto">
              <a:xfrm>
                <a:off x="1240" y="2360"/>
                <a:ext cx="8" cy="6"/>
              </a:xfrm>
              <a:prstGeom prst="rect">
                <a:avLst/>
              </a:prstGeom>
              <a:solidFill>
                <a:srgbClr val="FFDC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2"/>
              <p:cNvSpPr>
                <a:spLocks noChangeArrowheads="1"/>
              </p:cNvSpPr>
              <p:nvPr/>
            </p:nvSpPr>
            <p:spPr bwMode="auto">
              <a:xfrm>
                <a:off x="1256" y="2360"/>
                <a:ext cx="7" cy="6"/>
              </a:xfrm>
              <a:prstGeom prst="rect">
                <a:avLst/>
              </a:prstGeom>
              <a:solidFill>
                <a:srgbClr val="FFDC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5" name="타원 94"/>
            <p:cNvSpPr/>
            <p:nvPr/>
          </p:nvSpPr>
          <p:spPr>
            <a:xfrm>
              <a:off x="1178643" y="3915099"/>
              <a:ext cx="1324000" cy="1324000"/>
            </a:xfrm>
            <a:prstGeom prst="ellipse">
              <a:avLst/>
            </a:prstGeom>
            <a:solidFill>
              <a:srgbClr val="FCD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1247765" y="4136608"/>
              <a:ext cx="1185757" cy="896734"/>
              <a:chOff x="1209138" y="4001759"/>
              <a:chExt cx="1099278" cy="831330"/>
            </a:xfrm>
          </p:grpSpPr>
          <p:sp>
            <p:nvSpPr>
              <p:cNvPr id="144" name="직사각형 10"/>
              <p:cNvSpPr>
                <a:spLocks noChangeArrowheads="1"/>
              </p:cNvSpPr>
              <p:nvPr/>
            </p:nvSpPr>
            <p:spPr bwMode="auto">
              <a:xfrm>
                <a:off x="1222580" y="4376563"/>
                <a:ext cx="1083895" cy="456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kumimoji="1" lang="ko-KR" altLang="en-US" sz="1300" dirty="0">
                    <a:latin typeface="HY매일매일M" panose="02000600000101010101" pitchFamily="2" charset="-127"/>
                    <a:ea typeface="HY매일매일M" panose="02000600000101010101" pitchFamily="2" charset="-127"/>
                  </a:rPr>
                  <a:t>사용이 편리한 폰트바다</a:t>
                </a:r>
                <a:endParaRPr kumimoji="1" lang="en-US" altLang="ko-KR" sz="1300" dirty="0">
                  <a:latin typeface="HY매일매일M" panose="02000600000101010101" pitchFamily="2" charset="-127"/>
                  <a:ea typeface="HY매일매일M" panose="02000600000101010101" pitchFamily="2" charset="-127"/>
                </a:endParaRPr>
              </a:p>
            </p:txBody>
          </p:sp>
          <p:sp>
            <p:nvSpPr>
              <p:cNvPr id="145" name="직사각형 144"/>
              <p:cNvSpPr>
                <a:spLocks noChangeArrowheads="1"/>
              </p:cNvSpPr>
              <p:nvPr/>
            </p:nvSpPr>
            <p:spPr bwMode="auto">
              <a:xfrm>
                <a:off x="1209138" y="4001759"/>
                <a:ext cx="1099278" cy="299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ko-KR" alt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매일매일B" panose="02000600000101010101" pitchFamily="2" charset="-127"/>
                    <a:ea typeface="HY매일매일B" panose="02000600000101010101" pitchFamily="2" charset="-127"/>
                  </a:rPr>
                  <a:t>소제목</a:t>
                </a:r>
                <a:r>
                  <a:rPr lang="en-US" altLang="ko-KR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매일매일B" panose="02000600000101010101" pitchFamily="2" charset="-127"/>
                    <a:ea typeface="HY매일매일B" panose="02000600000101010101" pitchFamily="2" charset="-127"/>
                  </a:rPr>
                  <a:t> 01</a:t>
                </a:r>
                <a:endPara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</a:endParaRPr>
              </a:p>
            </p:txBody>
          </p:sp>
        </p:grpSp>
        <p:sp>
          <p:nvSpPr>
            <p:cNvPr id="106" name="직사각형 105"/>
            <p:cNvSpPr/>
            <p:nvPr/>
          </p:nvSpPr>
          <p:spPr>
            <a:xfrm>
              <a:off x="1211759" y="5522926"/>
              <a:ext cx="1257769" cy="419263"/>
            </a:xfrm>
            <a:prstGeom prst="rect">
              <a:avLst/>
            </a:prstGeom>
            <a:solidFill>
              <a:srgbClr val="FCD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384268" y="5575591"/>
              <a:ext cx="912750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40" dirty="0" err="1" smtClean="0"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첫번째</a:t>
              </a:r>
              <a:endParaRPr lang="ko-KR" altLang="en-US" sz="1440" dirty="0"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17386" y="2925763"/>
            <a:ext cx="1324000" cy="2446713"/>
            <a:chOff x="3253548" y="2925763"/>
            <a:chExt cx="1324000" cy="2446713"/>
          </a:xfrm>
        </p:grpSpPr>
        <p:sp>
          <p:nvSpPr>
            <p:cNvPr id="100" name="타원 99"/>
            <p:cNvSpPr/>
            <p:nvPr/>
          </p:nvSpPr>
          <p:spPr>
            <a:xfrm>
              <a:off x="3253548" y="3362021"/>
              <a:ext cx="1324000" cy="1324000"/>
            </a:xfrm>
            <a:prstGeom prst="ellipse">
              <a:avLst/>
            </a:prstGeom>
            <a:solidFill>
              <a:srgbClr val="789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3322670" y="3583530"/>
              <a:ext cx="1185757" cy="896734"/>
              <a:chOff x="1209138" y="4001759"/>
              <a:chExt cx="1099278" cy="831330"/>
            </a:xfrm>
          </p:grpSpPr>
          <p:sp>
            <p:nvSpPr>
              <p:cNvPr id="142" name="직사각형 10"/>
              <p:cNvSpPr>
                <a:spLocks noChangeArrowheads="1"/>
              </p:cNvSpPr>
              <p:nvPr/>
            </p:nvSpPr>
            <p:spPr bwMode="auto">
              <a:xfrm>
                <a:off x="1222580" y="4376563"/>
                <a:ext cx="1083895" cy="456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kumimoji="1" lang="ko-KR" altLang="en-US" sz="1300" dirty="0">
                    <a:solidFill>
                      <a:schemeClr val="bg1"/>
                    </a:solidFill>
                    <a:latin typeface="HY매일매일M" panose="02000600000101010101" pitchFamily="2" charset="-127"/>
                    <a:ea typeface="HY매일매일M" panose="02000600000101010101" pitchFamily="2" charset="-127"/>
                  </a:rPr>
                  <a:t>사용이 편리한 폰트바다</a:t>
                </a:r>
                <a:endParaRPr kumimoji="1" lang="en-US" altLang="ko-KR" sz="1300" dirty="0">
                  <a:solidFill>
                    <a:schemeClr val="bg1"/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</a:endParaRPr>
              </a:p>
            </p:txBody>
          </p:sp>
          <p:sp>
            <p:nvSpPr>
              <p:cNvPr id="143" name="직사각형 142"/>
              <p:cNvSpPr>
                <a:spLocks noChangeArrowheads="1"/>
              </p:cNvSpPr>
              <p:nvPr/>
            </p:nvSpPr>
            <p:spPr bwMode="auto">
              <a:xfrm>
                <a:off x="1209138" y="4001759"/>
                <a:ext cx="1099278" cy="299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  <a:latin typeface="HY매일매일B" panose="02000600000101010101" pitchFamily="2" charset="-127"/>
                    <a:ea typeface="HY매일매일B" panose="02000600000101010101" pitchFamily="2" charset="-127"/>
                  </a:rPr>
                  <a:t>소제목</a:t>
                </a:r>
                <a:r>
                  <a:rPr lang="en-US" altLang="ko-KR" sz="1500" dirty="0" smtClean="0">
                    <a:solidFill>
                      <a:schemeClr val="bg1"/>
                    </a:solidFill>
                    <a:latin typeface="HY매일매일B" panose="02000600000101010101" pitchFamily="2" charset="-127"/>
                    <a:ea typeface="HY매일매일B" panose="02000600000101010101" pitchFamily="2" charset="-127"/>
                  </a:rPr>
                  <a:t> 02</a:t>
                </a:r>
                <a:endParaRPr lang="en-US" altLang="ko-KR" sz="1500" dirty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</a:endParaRPr>
              </a:p>
            </p:txBody>
          </p:sp>
        </p:grpSp>
        <p:sp>
          <p:nvSpPr>
            <p:cNvPr id="108" name="직사각형 107"/>
            <p:cNvSpPr/>
            <p:nvPr/>
          </p:nvSpPr>
          <p:spPr>
            <a:xfrm>
              <a:off x="3286664" y="4953213"/>
              <a:ext cx="1257769" cy="419263"/>
            </a:xfrm>
            <a:prstGeom prst="rect">
              <a:avLst/>
            </a:prstGeom>
            <a:solidFill>
              <a:srgbClr val="789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>
                <a:solidFill>
                  <a:schemeClr val="bg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459173" y="5005878"/>
              <a:ext cx="912750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40" dirty="0" err="1" smtClean="0">
                  <a:solidFill>
                    <a:schemeClr val="bg1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두번째</a:t>
              </a:r>
              <a:endParaRPr lang="ko-KR" altLang="en-US" sz="1440" dirty="0">
                <a:solidFill>
                  <a:schemeClr val="bg1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3735367" y="2925763"/>
              <a:ext cx="360363" cy="341312"/>
              <a:chOff x="3714750" y="2925763"/>
              <a:chExt cx="360363" cy="341312"/>
            </a:xfrm>
          </p:grpSpPr>
          <p:sp>
            <p:nvSpPr>
              <p:cNvPr id="12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714750" y="2925763"/>
                <a:ext cx="360363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4022725" y="3086100"/>
                <a:ext cx="49213" cy="92075"/>
              </a:xfrm>
              <a:custGeom>
                <a:avLst/>
                <a:gdLst>
                  <a:gd name="T0" fmla="*/ 0 w 16"/>
                  <a:gd name="T1" fmla="*/ 30 h 30"/>
                  <a:gd name="T2" fmla="*/ 16 w 16"/>
                  <a:gd name="T3" fmla="*/ 15 h 30"/>
                  <a:gd name="T4" fmla="*/ 0 w 16"/>
                  <a:gd name="T5" fmla="*/ 0 h 30"/>
                  <a:gd name="T6" fmla="*/ 0 w 16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0">
                    <a:moveTo>
                      <a:pt x="0" y="30"/>
                    </a:moveTo>
                    <a:cubicBezTo>
                      <a:pt x="9" y="30"/>
                      <a:pt x="16" y="23"/>
                      <a:pt x="16" y="15"/>
                    </a:cubicBezTo>
                    <a:cubicBezTo>
                      <a:pt x="16" y="7"/>
                      <a:pt x="9" y="0"/>
                      <a:pt x="0" y="0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3849688" y="3046413"/>
                <a:ext cx="104775" cy="115887"/>
              </a:xfrm>
              <a:custGeom>
                <a:avLst/>
                <a:gdLst>
                  <a:gd name="T0" fmla="*/ 66 w 66"/>
                  <a:gd name="T1" fmla="*/ 36 h 73"/>
                  <a:gd name="T2" fmla="*/ 0 w 66"/>
                  <a:gd name="T3" fmla="*/ 73 h 73"/>
                  <a:gd name="T4" fmla="*/ 0 w 66"/>
                  <a:gd name="T5" fmla="*/ 0 h 73"/>
                  <a:gd name="T6" fmla="*/ 66 w 66"/>
                  <a:gd name="T7" fmla="*/ 3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73">
                    <a:moveTo>
                      <a:pt x="66" y="36"/>
                    </a:moveTo>
                    <a:lnTo>
                      <a:pt x="0" y="73"/>
                    </a:lnTo>
                    <a:lnTo>
                      <a:pt x="0" y="0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rgbClr val="789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3751263" y="3076575"/>
                <a:ext cx="46038" cy="111125"/>
              </a:xfrm>
              <a:custGeom>
                <a:avLst/>
                <a:gdLst>
                  <a:gd name="T0" fmla="*/ 15 w 15"/>
                  <a:gd name="T1" fmla="*/ 29 h 36"/>
                  <a:gd name="T2" fmla="*/ 8 w 15"/>
                  <a:gd name="T3" fmla="*/ 36 h 36"/>
                  <a:gd name="T4" fmla="*/ 8 w 15"/>
                  <a:gd name="T5" fmla="*/ 36 h 36"/>
                  <a:gd name="T6" fmla="*/ 0 w 15"/>
                  <a:gd name="T7" fmla="*/ 29 h 36"/>
                  <a:gd name="T8" fmla="*/ 0 w 15"/>
                  <a:gd name="T9" fmla="*/ 7 h 36"/>
                  <a:gd name="T10" fmla="*/ 8 w 15"/>
                  <a:gd name="T11" fmla="*/ 0 h 36"/>
                  <a:gd name="T12" fmla="*/ 8 w 15"/>
                  <a:gd name="T13" fmla="*/ 0 h 36"/>
                  <a:gd name="T14" fmla="*/ 15 w 15"/>
                  <a:gd name="T15" fmla="*/ 7 h 36"/>
                  <a:gd name="T16" fmla="*/ 15 w 15"/>
                  <a:gd name="T17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36">
                    <a:moveTo>
                      <a:pt x="15" y="29"/>
                    </a:moveTo>
                    <a:cubicBezTo>
                      <a:pt x="15" y="33"/>
                      <a:pt x="12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4" y="36"/>
                      <a:pt x="0" y="33"/>
                      <a:pt x="0" y="2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5" y="3"/>
                      <a:pt x="15" y="7"/>
                    </a:cubicBez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3751263" y="3165475"/>
                <a:ext cx="101600" cy="82550"/>
              </a:xfrm>
              <a:custGeom>
                <a:avLst/>
                <a:gdLst>
                  <a:gd name="T0" fmla="*/ 15 w 33"/>
                  <a:gd name="T1" fmla="*/ 27 h 27"/>
                  <a:gd name="T2" fmla="*/ 0 w 33"/>
                  <a:gd name="T3" fmla="*/ 13 h 27"/>
                  <a:gd name="T4" fmla="*/ 0 w 33"/>
                  <a:gd name="T5" fmla="*/ 13 h 27"/>
                  <a:gd name="T6" fmla="*/ 0 w 33"/>
                  <a:gd name="T7" fmla="*/ 0 h 27"/>
                  <a:gd name="T8" fmla="*/ 3 w 33"/>
                  <a:gd name="T9" fmla="*/ 0 h 27"/>
                  <a:gd name="T10" fmla="*/ 3 w 33"/>
                  <a:gd name="T11" fmla="*/ 13 h 27"/>
                  <a:gd name="T12" fmla="*/ 15 w 33"/>
                  <a:gd name="T13" fmla="*/ 25 h 27"/>
                  <a:gd name="T14" fmla="*/ 15 w 33"/>
                  <a:gd name="T15" fmla="*/ 25 h 27"/>
                  <a:gd name="T16" fmla="*/ 33 w 33"/>
                  <a:gd name="T17" fmla="*/ 25 h 27"/>
                  <a:gd name="T18" fmla="*/ 33 w 33"/>
                  <a:gd name="T19" fmla="*/ 27 h 27"/>
                  <a:gd name="T20" fmla="*/ 15 w 33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27">
                    <a:moveTo>
                      <a:pt x="15" y="27"/>
                    </a:moveTo>
                    <a:cubicBezTo>
                      <a:pt x="7" y="27"/>
                      <a:pt x="0" y="21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9"/>
                      <a:pt x="8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15" y="27"/>
                      <a:pt x="15" y="27"/>
                      <a:pt x="15" y="27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3717925" y="3086100"/>
                <a:ext cx="46038" cy="92075"/>
              </a:xfrm>
              <a:custGeom>
                <a:avLst/>
                <a:gdLst>
                  <a:gd name="T0" fmla="*/ 15 w 15"/>
                  <a:gd name="T1" fmla="*/ 30 h 30"/>
                  <a:gd name="T2" fmla="*/ 0 w 15"/>
                  <a:gd name="T3" fmla="*/ 15 h 30"/>
                  <a:gd name="T4" fmla="*/ 15 w 15"/>
                  <a:gd name="T5" fmla="*/ 0 h 30"/>
                  <a:gd name="T6" fmla="*/ 15 w 15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30">
                    <a:moveTo>
                      <a:pt x="15" y="30"/>
                    </a:move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15" y="3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10"/>
              <p:cNvSpPr>
                <a:spLocks/>
              </p:cNvSpPr>
              <p:nvPr/>
            </p:nvSpPr>
            <p:spPr bwMode="auto">
              <a:xfrm>
                <a:off x="3989388" y="3076575"/>
                <a:ext cx="46038" cy="111125"/>
              </a:xfrm>
              <a:custGeom>
                <a:avLst/>
                <a:gdLst>
                  <a:gd name="T0" fmla="*/ 0 w 15"/>
                  <a:gd name="T1" fmla="*/ 29 h 36"/>
                  <a:gd name="T2" fmla="*/ 8 w 15"/>
                  <a:gd name="T3" fmla="*/ 36 h 36"/>
                  <a:gd name="T4" fmla="*/ 8 w 15"/>
                  <a:gd name="T5" fmla="*/ 36 h 36"/>
                  <a:gd name="T6" fmla="*/ 15 w 15"/>
                  <a:gd name="T7" fmla="*/ 29 h 36"/>
                  <a:gd name="T8" fmla="*/ 15 w 15"/>
                  <a:gd name="T9" fmla="*/ 7 h 36"/>
                  <a:gd name="T10" fmla="*/ 8 w 15"/>
                  <a:gd name="T11" fmla="*/ 0 h 36"/>
                  <a:gd name="T12" fmla="*/ 8 w 15"/>
                  <a:gd name="T13" fmla="*/ 0 h 36"/>
                  <a:gd name="T14" fmla="*/ 0 w 15"/>
                  <a:gd name="T15" fmla="*/ 7 h 36"/>
                  <a:gd name="T16" fmla="*/ 0 w 15"/>
                  <a:gd name="T17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36">
                    <a:moveTo>
                      <a:pt x="0" y="29"/>
                    </a:moveTo>
                    <a:cubicBezTo>
                      <a:pt x="0" y="33"/>
                      <a:pt x="4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2" y="36"/>
                      <a:pt x="15" y="33"/>
                      <a:pt x="15" y="2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11"/>
              <p:cNvSpPr>
                <a:spLocks/>
              </p:cNvSpPr>
              <p:nvPr/>
            </p:nvSpPr>
            <p:spPr bwMode="auto">
              <a:xfrm>
                <a:off x="3744913" y="2925763"/>
                <a:ext cx="300038" cy="206375"/>
              </a:xfrm>
              <a:custGeom>
                <a:avLst/>
                <a:gdLst>
                  <a:gd name="T0" fmla="*/ 97 w 97"/>
                  <a:gd name="T1" fmla="*/ 67 h 67"/>
                  <a:gd name="T2" fmla="*/ 92 w 97"/>
                  <a:gd name="T3" fmla="*/ 67 h 67"/>
                  <a:gd name="T4" fmla="*/ 92 w 97"/>
                  <a:gd name="T5" fmla="*/ 49 h 67"/>
                  <a:gd name="T6" fmla="*/ 48 w 97"/>
                  <a:gd name="T7" fmla="*/ 5 h 67"/>
                  <a:gd name="T8" fmla="*/ 5 w 97"/>
                  <a:gd name="T9" fmla="*/ 49 h 67"/>
                  <a:gd name="T10" fmla="*/ 5 w 97"/>
                  <a:gd name="T11" fmla="*/ 67 h 67"/>
                  <a:gd name="T12" fmla="*/ 0 w 97"/>
                  <a:gd name="T13" fmla="*/ 67 h 67"/>
                  <a:gd name="T14" fmla="*/ 0 w 97"/>
                  <a:gd name="T15" fmla="*/ 49 h 67"/>
                  <a:gd name="T16" fmla="*/ 48 w 97"/>
                  <a:gd name="T17" fmla="*/ 0 h 67"/>
                  <a:gd name="T18" fmla="*/ 97 w 97"/>
                  <a:gd name="T19" fmla="*/ 49 h 67"/>
                  <a:gd name="T20" fmla="*/ 97 w 97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67">
                    <a:moveTo>
                      <a:pt x="97" y="67"/>
                    </a:move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25"/>
                      <a:pt x="72" y="5"/>
                      <a:pt x="48" y="5"/>
                    </a:cubicBezTo>
                    <a:cubicBezTo>
                      <a:pt x="24" y="5"/>
                      <a:pt x="5" y="25"/>
                      <a:pt x="5" y="49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75" y="0"/>
                      <a:pt x="97" y="22"/>
                      <a:pt x="97" y="49"/>
                    </a:cubicBezTo>
                    <a:lnTo>
                      <a:pt x="97" y="67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Oval 12"/>
              <p:cNvSpPr>
                <a:spLocks noChangeArrowheads="1"/>
              </p:cNvSpPr>
              <p:nvPr/>
            </p:nvSpPr>
            <p:spPr bwMode="auto">
              <a:xfrm>
                <a:off x="3840163" y="3224213"/>
                <a:ext cx="41275" cy="39687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302623" y="2273300"/>
            <a:ext cx="1324000" cy="2546645"/>
            <a:chOff x="5328453" y="2273300"/>
            <a:chExt cx="1324000" cy="2546645"/>
          </a:xfrm>
        </p:grpSpPr>
        <p:sp>
          <p:nvSpPr>
            <p:cNvPr id="102" name="타원 101"/>
            <p:cNvSpPr/>
            <p:nvPr/>
          </p:nvSpPr>
          <p:spPr>
            <a:xfrm>
              <a:off x="5328453" y="2753313"/>
              <a:ext cx="1324000" cy="1324000"/>
            </a:xfrm>
            <a:prstGeom prst="ellipse">
              <a:avLst/>
            </a:prstGeom>
            <a:solidFill>
              <a:srgbClr val="FF9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5397575" y="2974822"/>
              <a:ext cx="1185757" cy="896734"/>
              <a:chOff x="1209138" y="4001759"/>
              <a:chExt cx="1099278" cy="831330"/>
            </a:xfrm>
          </p:grpSpPr>
          <p:sp>
            <p:nvSpPr>
              <p:cNvPr id="140" name="직사각형 10"/>
              <p:cNvSpPr>
                <a:spLocks noChangeArrowheads="1"/>
              </p:cNvSpPr>
              <p:nvPr/>
            </p:nvSpPr>
            <p:spPr bwMode="auto">
              <a:xfrm>
                <a:off x="1222580" y="4376563"/>
                <a:ext cx="1083895" cy="456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kumimoji="1" lang="ko-KR" altLang="en-US" sz="1300" dirty="0">
                    <a:solidFill>
                      <a:schemeClr val="bg1"/>
                    </a:solidFill>
                    <a:latin typeface="HY매일매일M" panose="02000600000101010101" pitchFamily="2" charset="-127"/>
                    <a:ea typeface="HY매일매일M" panose="02000600000101010101" pitchFamily="2" charset="-127"/>
                  </a:rPr>
                  <a:t>사용이 편리한 폰트바다</a:t>
                </a:r>
                <a:endParaRPr kumimoji="1" lang="en-US" altLang="ko-KR" sz="1300" dirty="0">
                  <a:solidFill>
                    <a:schemeClr val="bg1"/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</a:endParaRPr>
              </a:p>
            </p:txBody>
          </p:sp>
          <p:sp>
            <p:nvSpPr>
              <p:cNvPr id="141" name="직사각형 140"/>
              <p:cNvSpPr>
                <a:spLocks noChangeArrowheads="1"/>
              </p:cNvSpPr>
              <p:nvPr/>
            </p:nvSpPr>
            <p:spPr bwMode="auto">
              <a:xfrm>
                <a:off x="1209138" y="4001759"/>
                <a:ext cx="1099278" cy="299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  <a:latin typeface="HY매일매일B" panose="02000600000101010101" pitchFamily="2" charset="-127"/>
                    <a:ea typeface="HY매일매일B" panose="02000600000101010101" pitchFamily="2" charset="-127"/>
                  </a:rPr>
                  <a:t>소제목 </a:t>
                </a:r>
                <a:r>
                  <a:rPr lang="en-US" altLang="ko-KR" sz="1500" dirty="0" smtClean="0">
                    <a:solidFill>
                      <a:schemeClr val="bg1"/>
                    </a:solidFill>
                    <a:latin typeface="HY매일매일B" panose="02000600000101010101" pitchFamily="2" charset="-127"/>
                    <a:ea typeface="HY매일매일B" panose="02000600000101010101" pitchFamily="2" charset="-127"/>
                  </a:rPr>
                  <a:t>03</a:t>
                </a:r>
                <a:endParaRPr lang="en-US" altLang="ko-KR" sz="1500" dirty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</a:endParaRPr>
              </a:p>
            </p:txBody>
          </p:sp>
        </p:grpSp>
        <p:sp>
          <p:nvSpPr>
            <p:cNvPr id="110" name="직사각형 109"/>
            <p:cNvSpPr/>
            <p:nvPr/>
          </p:nvSpPr>
          <p:spPr>
            <a:xfrm>
              <a:off x="5361569" y="4400682"/>
              <a:ext cx="1257769" cy="419263"/>
            </a:xfrm>
            <a:prstGeom prst="rect">
              <a:avLst/>
            </a:prstGeom>
            <a:solidFill>
              <a:srgbClr val="FF9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>
                <a:solidFill>
                  <a:schemeClr val="bg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534078" y="4453347"/>
              <a:ext cx="912750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40" dirty="0" err="1" smtClean="0">
                  <a:solidFill>
                    <a:schemeClr val="bg1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세번째</a:t>
              </a:r>
              <a:endParaRPr lang="ko-KR" altLang="en-US" sz="1440" dirty="0">
                <a:solidFill>
                  <a:schemeClr val="bg1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5817415" y="2273300"/>
              <a:ext cx="346076" cy="346076"/>
              <a:chOff x="5800725" y="2273300"/>
              <a:chExt cx="346076" cy="346076"/>
            </a:xfrm>
          </p:grpSpPr>
          <p:sp>
            <p:nvSpPr>
              <p:cNvPr id="124" name="AutoShape 34"/>
              <p:cNvSpPr>
                <a:spLocks noChangeAspect="1" noChangeArrowheads="1" noTextEdit="1"/>
              </p:cNvSpPr>
              <p:nvPr/>
            </p:nvSpPr>
            <p:spPr bwMode="auto">
              <a:xfrm>
                <a:off x="5803900" y="2273300"/>
                <a:ext cx="33337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6"/>
              <p:cNvSpPr>
                <a:spLocks noEditPoints="1"/>
              </p:cNvSpPr>
              <p:nvPr/>
            </p:nvSpPr>
            <p:spPr bwMode="auto">
              <a:xfrm>
                <a:off x="5846763" y="2322513"/>
                <a:ext cx="300038" cy="296863"/>
              </a:xfrm>
              <a:custGeom>
                <a:avLst/>
                <a:gdLst>
                  <a:gd name="T0" fmla="*/ 60 w 97"/>
                  <a:gd name="T1" fmla="*/ 32 h 96"/>
                  <a:gd name="T2" fmla="*/ 86 w 97"/>
                  <a:gd name="T3" fmla="*/ 6 h 96"/>
                  <a:gd name="T4" fmla="*/ 82 w 97"/>
                  <a:gd name="T5" fmla="*/ 2 h 96"/>
                  <a:gd name="T6" fmla="*/ 72 w 97"/>
                  <a:gd name="T7" fmla="*/ 2 h 96"/>
                  <a:gd name="T8" fmla="*/ 56 w 97"/>
                  <a:gd name="T9" fmla="*/ 18 h 96"/>
                  <a:gd name="T10" fmla="*/ 56 w 97"/>
                  <a:gd name="T11" fmla="*/ 28 h 96"/>
                  <a:gd name="T12" fmla="*/ 60 w 97"/>
                  <a:gd name="T13" fmla="*/ 32 h 96"/>
                  <a:gd name="T14" fmla="*/ 28 w 97"/>
                  <a:gd name="T15" fmla="*/ 57 h 96"/>
                  <a:gd name="T16" fmla="*/ 17 w 97"/>
                  <a:gd name="T17" fmla="*/ 57 h 96"/>
                  <a:gd name="T18" fmla="*/ 2 w 97"/>
                  <a:gd name="T19" fmla="*/ 72 h 96"/>
                  <a:gd name="T20" fmla="*/ 2 w 97"/>
                  <a:gd name="T21" fmla="*/ 82 h 96"/>
                  <a:gd name="T22" fmla="*/ 5 w 97"/>
                  <a:gd name="T23" fmla="*/ 86 h 96"/>
                  <a:gd name="T24" fmla="*/ 31 w 97"/>
                  <a:gd name="T25" fmla="*/ 60 h 96"/>
                  <a:gd name="T26" fmla="*/ 28 w 97"/>
                  <a:gd name="T27" fmla="*/ 57 h 96"/>
                  <a:gd name="T28" fmla="*/ 94 w 97"/>
                  <a:gd name="T29" fmla="*/ 21 h 96"/>
                  <a:gd name="T30" fmla="*/ 87 w 97"/>
                  <a:gd name="T31" fmla="*/ 7 h 96"/>
                  <a:gd name="T32" fmla="*/ 61 w 97"/>
                  <a:gd name="T33" fmla="*/ 33 h 96"/>
                  <a:gd name="T34" fmla="*/ 76 w 97"/>
                  <a:gd name="T35" fmla="*/ 39 h 96"/>
                  <a:gd name="T36" fmla="*/ 57 w 97"/>
                  <a:gd name="T37" fmla="*/ 56 h 96"/>
                  <a:gd name="T38" fmla="*/ 39 w 97"/>
                  <a:gd name="T39" fmla="*/ 76 h 96"/>
                  <a:gd name="T40" fmla="*/ 33 w 97"/>
                  <a:gd name="T41" fmla="*/ 61 h 96"/>
                  <a:gd name="T42" fmla="*/ 7 w 97"/>
                  <a:gd name="T43" fmla="*/ 87 h 96"/>
                  <a:gd name="T44" fmla="*/ 23 w 97"/>
                  <a:gd name="T45" fmla="*/ 94 h 96"/>
                  <a:gd name="T46" fmla="*/ 69 w 97"/>
                  <a:gd name="T47" fmla="*/ 69 h 96"/>
                  <a:gd name="T48" fmla="*/ 94 w 97"/>
                  <a:gd name="T49" fmla="*/ 2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7" h="96">
                    <a:moveTo>
                      <a:pt x="60" y="32"/>
                    </a:moveTo>
                    <a:cubicBezTo>
                      <a:pt x="86" y="6"/>
                      <a:pt x="86" y="6"/>
                      <a:pt x="86" y="6"/>
                    </a:cubicBezTo>
                    <a:cubicBezTo>
                      <a:pt x="84" y="4"/>
                      <a:pt x="83" y="3"/>
                      <a:pt x="82" y="2"/>
                    </a:cubicBezTo>
                    <a:cubicBezTo>
                      <a:pt x="80" y="0"/>
                      <a:pt x="75" y="0"/>
                      <a:pt x="72" y="2"/>
                    </a:cubicBezTo>
                    <a:cubicBezTo>
                      <a:pt x="67" y="6"/>
                      <a:pt x="60" y="13"/>
                      <a:pt x="56" y="18"/>
                    </a:cubicBezTo>
                    <a:cubicBezTo>
                      <a:pt x="54" y="20"/>
                      <a:pt x="54" y="25"/>
                      <a:pt x="56" y="28"/>
                    </a:cubicBezTo>
                    <a:cubicBezTo>
                      <a:pt x="56" y="28"/>
                      <a:pt x="58" y="29"/>
                      <a:pt x="60" y="32"/>
                    </a:cubicBezTo>
                    <a:close/>
                    <a:moveTo>
                      <a:pt x="28" y="57"/>
                    </a:moveTo>
                    <a:cubicBezTo>
                      <a:pt x="24" y="54"/>
                      <a:pt x="20" y="54"/>
                      <a:pt x="17" y="57"/>
                    </a:cubicBezTo>
                    <a:cubicBezTo>
                      <a:pt x="13" y="60"/>
                      <a:pt x="6" y="68"/>
                      <a:pt x="2" y="72"/>
                    </a:cubicBezTo>
                    <a:cubicBezTo>
                      <a:pt x="0" y="75"/>
                      <a:pt x="0" y="79"/>
                      <a:pt x="2" y="82"/>
                    </a:cubicBezTo>
                    <a:cubicBezTo>
                      <a:pt x="3" y="83"/>
                      <a:pt x="4" y="85"/>
                      <a:pt x="5" y="86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9" y="58"/>
                      <a:pt x="28" y="57"/>
                      <a:pt x="28" y="57"/>
                    </a:cubicBezTo>
                    <a:close/>
                    <a:moveTo>
                      <a:pt x="94" y="21"/>
                    </a:moveTo>
                    <a:cubicBezTo>
                      <a:pt x="93" y="15"/>
                      <a:pt x="90" y="10"/>
                      <a:pt x="87" y="7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4" y="36"/>
                      <a:pt x="69" y="39"/>
                      <a:pt x="76" y="39"/>
                    </a:cubicBezTo>
                    <a:cubicBezTo>
                      <a:pt x="76" y="39"/>
                      <a:pt x="67" y="45"/>
                      <a:pt x="57" y="56"/>
                    </a:cubicBezTo>
                    <a:cubicBezTo>
                      <a:pt x="47" y="66"/>
                      <a:pt x="39" y="76"/>
                      <a:pt x="39" y="76"/>
                    </a:cubicBezTo>
                    <a:cubicBezTo>
                      <a:pt x="39" y="70"/>
                      <a:pt x="36" y="65"/>
                      <a:pt x="33" y="61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10" y="91"/>
                      <a:pt x="15" y="94"/>
                      <a:pt x="23" y="94"/>
                    </a:cubicBezTo>
                    <a:cubicBezTo>
                      <a:pt x="34" y="96"/>
                      <a:pt x="53" y="85"/>
                      <a:pt x="69" y="69"/>
                    </a:cubicBezTo>
                    <a:cubicBezTo>
                      <a:pt x="85" y="53"/>
                      <a:pt x="97" y="35"/>
                      <a:pt x="94" y="21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7"/>
              <p:cNvSpPr>
                <a:spLocks/>
              </p:cNvSpPr>
              <p:nvPr/>
            </p:nvSpPr>
            <p:spPr bwMode="auto">
              <a:xfrm>
                <a:off x="5892800" y="2366963"/>
                <a:ext cx="87313" cy="98425"/>
              </a:xfrm>
              <a:custGeom>
                <a:avLst/>
                <a:gdLst>
                  <a:gd name="T0" fmla="*/ 0 w 28"/>
                  <a:gd name="T1" fmla="*/ 25 h 32"/>
                  <a:gd name="T2" fmla="*/ 6 w 28"/>
                  <a:gd name="T3" fmla="*/ 9 h 32"/>
                  <a:gd name="T4" fmla="*/ 6 w 28"/>
                  <a:gd name="T5" fmla="*/ 9 h 32"/>
                  <a:gd name="T6" fmla="*/ 25 w 28"/>
                  <a:gd name="T7" fmla="*/ 0 h 32"/>
                  <a:gd name="T8" fmla="*/ 25 w 28"/>
                  <a:gd name="T9" fmla="*/ 0 h 32"/>
                  <a:gd name="T10" fmla="*/ 28 w 28"/>
                  <a:gd name="T11" fmla="*/ 1 h 32"/>
                  <a:gd name="T12" fmla="*/ 28 w 28"/>
                  <a:gd name="T13" fmla="*/ 1 h 32"/>
                  <a:gd name="T14" fmla="*/ 28 w 28"/>
                  <a:gd name="T15" fmla="*/ 1 h 32"/>
                  <a:gd name="T16" fmla="*/ 28 w 28"/>
                  <a:gd name="T17" fmla="*/ 7 h 32"/>
                  <a:gd name="T18" fmla="*/ 25 w 28"/>
                  <a:gd name="T19" fmla="*/ 7 h 32"/>
                  <a:gd name="T20" fmla="*/ 25 w 28"/>
                  <a:gd name="T21" fmla="*/ 7 h 32"/>
                  <a:gd name="T22" fmla="*/ 11 w 28"/>
                  <a:gd name="T23" fmla="*/ 13 h 32"/>
                  <a:gd name="T24" fmla="*/ 11 w 28"/>
                  <a:gd name="T25" fmla="*/ 13 h 32"/>
                  <a:gd name="T26" fmla="*/ 6 w 28"/>
                  <a:gd name="T27" fmla="*/ 25 h 32"/>
                  <a:gd name="T28" fmla="*/ 6 w 28"/>
                  <a:gd name="T29" fmla="*/ 25 h 32"/>
                  <a:gd name="T30" fmla="*/ 7 w 28"/>
                  <a:gd name="T31" fmla="*/ 30 h 32"/>
                  <a:gd name="T32" fmla="*/ 7 w 28"/>
                  <a:gd name="T33" fmla="*/ 30 h 32"/>
                  <a:gd name="T34" fmla="*/ 1 w 28"/>
                  <a:gd name="T35" fmla="*/ 32 h 32"/>
                  <a:gd name="T36" fmla="*/ 0 w 28"/>
                  <a:gd name="T37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32">
                    <a:moveTo>
                      <a:pt x="0" y="25"/>
                    </a:moveTo>
                    <a:cubicBezTo>
                      <a:pt x="0" y="20"/>
                      <a:pt x="2" y="14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1" y="3"/>
                      <a:pt x="18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0" y="7"/>
                      <a:pt x="15" y="9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8" y="17"/>
                      <a:pt x="6" y="21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7"/>
                      <a:pt x="6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0"/>
                      <a:pt x="0" y="28"/>
                      <a:pt x="0" y="25"/>
                    </a:cubicBezTo>
                    <a:close/>
                  </a:path>
                </a:pathLst>
              </a:custGeom>
              <a:solidFill>
                <a:srgbClr val="FF93B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8"/>
              <p:cNvSpPr>
                <a:spLocks/>
              </p:cNvSpPr>
              <p:nvPr/>
            </p:nvSpPr>
            <p:spPr bwMode="auto">
              <a:xfrm>
                <a:off x="5846763" y="2322513"/>
                <a:ext cx="133350" cy="146050"/>
              </a:xfrm>
              <a:custGeom>
                <a:avLst/>
                <a:gdLst>
                  <a:gd name="T0" fmla="*/ 0 w 43"/>
                  <a:gd name="T1" fmla="*/ 38 h 47"/>
                  <a:gd name="T2" fmla="*/ 10 w 43"/>
                  <a:gd name="T3" fmla="*/ 13 h 47"/>
                  <a:gd name="T4" fmla="*/ 10 w 43"/>
                  <a:gd name="T5" fmla="*/ 13 h 47"/>
                  <a:gd name="T6" fmla="*/ 38 w 43"/>
                  <a:gd name="T7" fmla="*/ 0 h 47"/>
                  <a:gd name="T8" fmla="*/ 38 w 43"/>
                  <a:gd name="T9" fmla="*/ 0 h 47"/>
                  <a:gd name="T10" fmla="*/ 43 w 43"/>
                  <a:gd name="T11" fmla="*/ 0 h 47"/>
                  <a:gd name="T12" fmla="*/ 43 w 43"/>
                  <a:gd name="T13" fmla="*/ 0 h 47"/>
                  <a:gd name="T14" fmla="*/ 43 w 43"/>
                  <a:gd name="T15" fmla="*/ 0 h 47"/>
                  <a:gd name="T16" fmla="*/ 42 w 43"/>
                  <a:gd name="T17" fmla="*/ 6 h 47"/>
                  <a:gd name="T18" fmla="*/ 38 w 43"/>
                  <a:gd name="T19" fmla="*/ 6 h 47"/>
                  <a:gd name="T20" fmla="*/ 38 w 43"/>
                  <a:gd name="T21" fmla="*/ 6 h 47"/>
                  <a:gd name="T22" fmla="*/ 14 w 43"/>
                  <a:gd name="T23" fmla="*/ 17 h 47"/>
                  <a:gd name="T24" fmla="*/ 14 w 43"/>
                  <a:gd name="T25" fmla="*/ 17 h 47"/>
                  <a:gd name="T26" fmla="*/ 6 w 43"/>
                  <a:gd name="T27" fmla="*/ 38 h 47"/>
                  <a:gd name="T28" fmla="*/ 6 w 43"/>
                  <a:gd name="T29" fmla="*/ 38 h 47"/>
                  <a:gd name="T30" fmla="*/ 7 w 43"/>
                  <a:gd name="T31" fmla="*/ 46 h 47"/>
                  <a:gd name="T32" fmla="*/ 7 w 43"/>
                  <a:gd name="T33" fmla="*/ 46 h 47"/>
                  <a:gd name="T34" fmla="*/ 1 w 43"/>
                  <a:gd name="T35" fmla="*/ 47 h 47"/>
                  <a:gd name="T36" fmla="*/ 0 w 43"/>
                  <a:gd name="T37" fmla="*/ 3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" h="47">
                    <a:moveTo>
                      <a:pt x="0" y="38"/>
                    </a:moveTo>
                    <a:cubicBezTo>
                      <a:pt x="0" y="29"/>
                      <a:pt x="3" y="20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7" y="4"/>
                      <a:pt x="2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0" y="0"/>
                      <a:pt x="41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39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9" y="6"/>
                      <a:pt x="21" y="10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9" y="23"/>
                      <a:pt x="6" y="30"/>
                      <a:pt x="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41"/>
                      <a:pt x="7" y="43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4"/>
                      <a:pt x="0" y="41"/>
                      <a:pt x="0" y="38"/>
                    </a:cubicBezTo>
                    <a:close/>
                  </a:path>
                </a:pathLst>
              </a:custGeom>
              <a:solidFill>
                <a:srgbClr val="FF93B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9"/>
              <p:cNvSpPr>
                <a:spLocks/>
              </p:cNvSpPr>
              <p:nvPr/>
            </p:nvSpPr>
            <p:spPr bwMode="auto">
              <a:xfrm>
                <a:off x="5800725" y="2276475"/>
                <a:ext cx="176213" cy="195263"/>
              </a:xfrm>
              <a:custGeom>
                <a:avLst/>
                <a:gdLst>
                  <a:gd name="T0" fmla="*/ 0 w 57"/>
                  <a:gd name="T1" fmla="*/ 50 h 63"/>
                  <a:gd name="T2" fmla="*/ 13 w 57"/>
                  <a:gd name="T3" fmla="*/ 17 h 63"/>
                  <a:gd name="T4" fmla="*/ 13 w 57"/>
                  <a:gd name="T5" fmla="*/ 17 h 63"/>
                  <a:gd name="T6" fmla="*/ 50 w 57"/>
                  <a:gd name="T7" fmla="*/ 0 h 63"/>
                  <a:gd name="T8" fmla="*/ 50 w 57"/>
                  <a:gd name="T9" fmla="*/ 0 h 63"/>
                  <a:gd name="T10" fmla="*/ 57 w 57"/>
                  <a:gd name="T11" fmla="*/ 1 h 63"/>
                  <a:gd name="T12" fmla="*/ 57 w 57"/>
                  <a:gd name="T13" fmla="*/ 1 h 63"/>
                  <a:gd name="T14" fmla="*/ 57 w 57"/>
                  <a:gd name="T15" fmla="*/ 1 h 63"/>
                  <a:gd name="T16" fmla="*/ 56 w 57"/>
                  <a:gd name="T17" fmla="*/ 7 h 63"/>
                  <a:gd name="T18" fmla="*/ 50 w 57"/>
                  <a:gd name="T19" fmla="*/ 6 h 63"/>
                  <a:gd name="T20" fmla="*/ 50 w 57"/>
                  <a:gd name="T21" fmla="*/ 6 h 63"/>
                  <a:gd name="T22" fmla="*/ 17 w 57"/>
                  <a:gd name="T23" fmla="*/ 21 h 63"/>
                  <a:gd name="T24" fmla="*/ 17 w 57"/>
                  <a:gd name="T25" fmla="*/ 21 h 63"/>
                  <a:gd name="T26" fmla="*/ 6 w 57"/>
                  <a:gd name="T27" fmla="*/ 50 h 63"/>
                  <a:gd name="T28" fmla="*/ 6 w 57"/>
                  <a:gd name="T29" fmla="*/ 50 h 63"/>
                  <a:gd name="T30" fmla="*/ 8 w 57"/>
                  <a:gd name="T31" fmla="*/ 61 h 63"/>
                  <a:gd name="T32" fmla="*/ 8 w 57"/>
                  <a:gd name="T33" fmla="*/ 61 h 63"/>
                  <a:gd name="T34" fmla="*/ 2 w 57"/>
                  <a:gd name="T35" fmla="*/ 63 h 63"/>
                  <a:gd name="T36" fmla="*/ 0 w 57"/>
                  <a:gd name="T37" fmla="*/ 5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63">
                    <a:moveTo>
                      <a:pt x="0" y="50"/>
                    </a:moveTo>
                    <a:cubicBezTo>
                      <a:pt x="0" y="39"/>
                      <a:pt x="4" y="27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23" y="6"/>
                      <a:pt x="36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0"/>
                      <a:pt x="57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4" y="7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38" y="6"/>
                      <a:pt x="26" y="11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0" y="30"/>
                      <a:pt x="6" y="40"/>
                      <a:pt x="6" y="50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6" y="54"/>
                      <a:pt x="7" y="58"/>
                      <a:pt x="8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1" y="59"/>
                      <a:pt x="0" y="55"/>
                      <a:pt x="0" y="50"/>
                    </a:cubicBezTo>
                    <a:close/>
                  </a:path>
                </a:pathLst>
              </a:custGeom>
              <a:solidFill>
                <a:srgbClr val="FF93B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387860" y="1763713"/>
            <a:ext cx="1324000" cy="2503153"/>
            <a:chOff x="7403358" y="1763713"/>
            <a:chExt cx="1324000" cy="2503153"/>
          </a:xfrm>
        </p:grpSpPr>
        <p:sp>
          <p:nvSpPr>
            <p:cNvPr id="104" name="타원 103"/>
            <p:cNvSpPr/>
            <p:nvPr/>
          </p:nvSpPr>
          <p:spPr>
            <a:xfrm>
              <a:off x="7403358" y="2205822"/>
              <a:ext cx="1324000" cy="1324000"/>
            </a:xfrm>
            <a:prstGeom prst="ellipse">
              <a:avLst/>
            </a:prstGeom>
            <a:solidFill>
              <a:srgbClr val="34A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7472480" y="2427331"/>
              <a:ext cx="1185757" cy="896734"/>
              <a:chOff x="1209138" y="4001759"/>
              <a:chExt cx="1099278" cy="831330"/>
            </a:xfrm>
          </p:grpSpPr>
          <p:sp>
            <p:nvSpPr>
              <p:cNvPr id="138" name="직사각형 10"/>
              <p:cNvSpPr>
                <a:spLocks noChangeArrowheads="1"/>
              </p:cNvSpPr>
              <p:nvPr/>
            </p:nvSpPr>
            <p:spPr bwMode="auto">
              <a:xfrm>
                <a:off x="1222580" y="4376563"/>
                <a:ext cx="1083894" cy="456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kumimoji="1" lang="ko-KR" altLang="en-US" sz="1300" dirty="0">
                    <a:solidFill>
                      <a:schemeClr val="bg1"/>
                    </a:solidFill>
                    <a:latin typeface="HY매일매일M" panose="02000600000101010101" pitchFamily="2" charset="-127"/>
                    <a:ea typeface="HY매일매일M" panose="02000600000101010101" pitchFamily="2" charset="-127"/>
                  </a:rPr>
                  <a:t>사용이 편리한 폰트바다</a:t>
                </a:r>
                <a:endParaRPr kumimoji="1" lang="en-US" altLang="ko-KR" sz="1300" dirty="0">
                  <a:solidFill>
                    <a:schemeClr val="bg1"/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</a:endParaRPr>
              </a:p>
            </p:txBody>
          </p:sp>
          <p:sp>
            <p:nvSpPr>
              <p:cNvPr id="139" name="직사각형 138"/>
              <p:cNvSpPr>
                <a:spLocks noChangeArrowheads="1"/>
              </p:cNvSpPr>
              <p:nvPr/>
            </p:nvSpPr>
            <p:spPr bwMode="auto">
              <a:xfrm>
                <a:off x="1209138" y="4001759"/>
                <a:ext cx="1099278" cy="299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  <a:latin typeface="HY매일매일B" panose="02000600000101010101" pitchFamily="2" charset="-127"/>
                    <a:ea typeface="HY매일매일B" panose="02000600000101010101" pitchFamily="2" charset="-127"/>
                  </a:rPr>
                  <a:t>소제목 </a:t>
                </a:r>
                <a:r>
                  <a:rPr lang="en-US" altLang="ko-KR" sz="1500" dirty="0" smtClean="0">
                    <a:solidFill>
                      <a:schemeClr val="bg1"/>
                    </a:solidFill>
                    <a:latin typeface="HY매일매일B" panose="02000600000101010101" pitchFamily="2" charset="-127"/>
                    <a:ea typeface="HY매일매일B" panose="02000600000101010101" pitchFamily="2" charset="-127"/>
                  </a:rPr>
                  <a:t>04</a:t>
                </a:r>
                <a:endParaRPr lang="en-US" altLang="ko-KR" sz="1500" dirty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</a:endParaRPr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7436474" y="3847603"/>
              <a:ext cx="1257769" cy="419263"/>
            </a:xfrm>
            <a:prstGeom prst="rect">
              <a:avLst/>
            </a:prstGeom>
            <a:solidFill>
              <a:srgbClr val="34A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>
                <a:solidFill>
                  <a:schemeClr val="bg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608983" y="3900268"/>
              <a:ext cx="912750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40" dirty="0" err="1" smtClean="0">
                  <a:solidFill>
                    <a:schemeClr val="bg1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네번째</a:t>
              </a:r>
              <a:endParaRPr lang="ko-KR" altLang="en-US" sz="1440" dirty="0">
                <a:solidFill>
                  <a:schemeClr val="bg1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05815" y="1763713"/>
              <a:ext cx="319087" cy="338137"/>
              <a:chOff x="7910513" y="1763713"/>
              <a:chExt cx="319087" cy="338137"/>
            </a:xfrm>
          </p:grpSpPr>
          <p:sp>
            <p:nvSpPr>
              <p:cNvPr id="117" name="AutoShape 41"/>
              <p:cNvSpPr>
                <a:spLocks noChangeAspect="1" noChangeArrowheads="1" noTextEdit="1"/>
              </p:cNvSpPr>
              <p:nvPr/>
            </p:nvSpPr>
            <p:spPr bwMode="auto">
              <a:xfrm>
                <a:off x="7913688" y="1766888"/>
                <a:ext cx="315912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43"/>
              <p:cNvSpPr>
                <a:spLocks/>
              </p:cNvSpPr>
              <p:nvPr/>
            </p:nvSpPr>
            <p:spPr bwMode="auto">
              <a:xfrm>
                <a:off x="8018463" y="1828800"/>
                <a:ext cx="100012" cy="49212"/>
              </a:xfrm>
              <a:custGeom>
                <a:avLst/>
                <a:gdLst>
                  <a:gd name="T0" fmla="*/ 32 w 32"/>
                  <a:gd name="T1" fmla="*/ 14 h 16"/>
                  <a:gd name="T2" fmla="*/ 30 w 32"/>
                  <a:gd name="T3" fmla="*/ 16 h 16"/>
                  <a:gd name="T4" fmla="*/ 3 w 32"/>
                  <a:gd name="T5" fmla="*/ 16 h 16"/>
                  <a:gd name="T6" fmla="*/ 0 w 32"/>
                  <a:gd name="T7" fmla="*/ 14 h 16"/>
                  <a:gd name="T8" fmla="*/ 0 w 32"/>
                  <a:gd name="T9" fmla="*/ 2 h 16"/>
                  <a:gd name="T10" fmla="*/ 3 w 32"/>
                  <a:gd name="T11" fmla="*/ 0 h 16"/>
                  <a:gd name="T12" fmla="*/ 30 w 32"/>
                  <a:gd name="T13" fmla="*/ 0 h 16"/>
                  <a:gd name="T14" fmla="*/ 32 w 32"/>
                  <a:gd name="T15" fmla="*/ 2 h 16"/>
                  <a:gd name="T16" fmla="*/ 32 w 32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16">
                    <a:moveTo>
                      <a:pt x="32" y="14"/>
                    </a:moveTo>
                    <a:cubicBezTo>
                      <a:pt x="32" y="15"/>
                      <a:pt x="31" y="16"/>
                      <a:pt x="30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2"/>
                    </a:cubicBezTo>
                    <a:lnTo>
                      <a:pt x="32" y="1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44"/>
              <p:cNvSpPr>
                <a:spLocks/>
              </p:cNvSpPr>
              <p:nvPr/>
            </p:nvSpPr>
            <p:spPr bwMode="auto">
              <a:xfrm>
                <a:off x="7910513" y="1862138"/>
                <a:ext cx="319087" cy="239712"/>
              </a:xfrm>
              <a:custGeom>
                <a:avLst/>
                <a:gdLst>
                  <a:gd name="T0" fmla="*/ 103 w 103"/>
                  <a:gd name="T1" fmla="*/ 73 h 78"/>
                  <a:gd name="T2" fmla="*/ 99 w 103"/>
                  <a:gd name="T3" fmla="*/ 78 h 78"/>
                  <a:gd name="T4" fmla="*/ 4 w 103"/>
                  <a:gd name="T5" fmla="*/ 78 h 78"/>
                  <a:gd name="T6" fmla="*/ 0 w 103"/>
                  <a:gd name="T7" fmla="*/ 73 h 78"/>
                  <a:gd name="T8" fmla="*/ 0 w 103"/>
                  <a:gd name="T9" fmla="*/ 4 h 78"/>
                  <a:gd name="T10" fmla="*/ 4 w 103"/>
                  <a:gd name="T11" fmla="*/ 0 h 78"/>
                  <a:gd name="T12" fmla="*/ 99 w 103"/>
                  <a:gd name="T13" fmla="*/ 0 h 78"/>
                  <a:gd name="T14" fmla="*/ 103 w 103"/>
                  <a:gd name="T15" fmla="*/ 4 h 78"/>
                  <a:gd name="T16" fmla="*/ 103 w 103"/>
                  <a:gd name="T17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78">
                    <a:moveTo>
                      <a:pt x="103" y="73"/>
                    </a:moveTo>
                    <a:cubicBezTo>
                      <a:pt x="103" y="76"/>
                      <a:pt x="101" y="78"/>
                      <a:pt x="99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2" y="78"/>
                      <a:pt x="0" y="76"/>
                      <a:pt x="0" y="7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1" y="0"/>
                      <a:pt x="103" y="2"/>
                      <a:pt x="103" y="4"/>
                    </a:cubicBezTo>
                    <a:lnTo>
                      <a:pt x="103" y="7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45"/>
              <p:cNvSpPr>
                <a:spLocks/>
              </p:cNvSpPr>
              <p:nvPr/>
            </p:nvSpPr>
            <p:spPr bwMode="auto">
              <a:xfrm>
                <a:off x="7988300" y="1763713"/>
                <a:ext cx="160337" cy="82550"/>
              </a:xfrm>
              <a:custGeom>
                <a:avLst/>
                <a:gdLst>
                  <a:gd name="T0" fmla="*/ 52 w 52"/>
                  <a:gd name="T1" fmla="*/ 24 h 27"/>
                  <a:gd name="T2" fmla="*/ 49 w 52"/>
                  <a:gd name="T3" fmla="*/ 27 h 27"/>
                  <a:gd name="T4" fmla="*/ 4 w 52"/>
                  <a:gd name="T5" fmla="*/ 27 h 27"/>
                  <a:gd name="T6" fmla="*/ 0 w 52"/>
                  <a:gd name="T7" fmla="*/ 24 h 27"/>
                  <a:gd name="T8" fmla="*/ 0 w 52"/>
                  <a:gd name="T9" fmla="*/ 4 h 27"/>
                  <a:gd name="T10" fmla="*/ 4 w 52"/>
                  <a:gd name="T11" fmla="*/ 0 h 27"/>
                  <a:gd name="T12" fmla="*/ 49 w 52"/>
                  <a:gd name="T13" fmla="*/ 0 h 27"/>
                  <a:gd name="T14" fmla="*/ 52 w 52"/>
                  <a:gd name="T15" fmla="*/ 4 h 27"/>
                  <a:gd name="T16" fmla="*/ 52 w 52"/>
                  <a:gd name="T17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27">
                    <a:moveTo>
                      <a:pt x="52" y="24"/>
                    </a:moveTo>
                    <a:cubicBezTo>
                      <a:pt x="52" y="26"/>
                      <a:pt x="51" y="27"/>
                      <a:pt x="49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" y="27"/>
                      <a:pt x="0" y="26"/>
                      <a:pt x="0" y="2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1" y="0"/>
                      <a:pt x="52" y="2"/>
                      <a:pt x="52" y="4"/>
                    </a:cubicBezTo>
                    <a:lnTo>
                      <a:pt x="52" y="2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46"/>
              <p:cNvSpPr>
                <a:spLocks/>
              </p:cNvSpPr>
              <p:nvPr/>
            </p:nvSpPr>
            <p:spPr bwMode="auto">
              <a:xfrm>
                <a:off x="8007350" y="1779588"/>
                <a:ext cx="123825" cy="52387"/>
              </a:xfrm>
              <a:custGeom>
                <a:avLst/>
                <a:gdLst>
                  <a:gd name="T0" fmla="*/ 40 w 40"/>
                  <a:gd name="T1" fmla="*/ 15 h 17"/>
                  <a:gd name="T2" fmla="*/ 38 w 40"/>
                  <a:gd name="T3" fmla="*/ 17 h 17"/>
                  <a:gd name="T4" fmla="*/ 3 w 40"/>
                  <a:gd name="T5" fmla="*/ 17 h 17"/>
                  <a:gd name="T6" fmla="*/ 0 w 40"/>
                  <a:gd name="T7" fmla="*/ 15 h 17"/>
                  <a:gd name="T8" fmla="*/ 0 w 40"/>
                  <a:gd name="T9" fmla="*/ 3 h 17"/>
                  <a:gd name="T10" fmla="*/ 3 w 40"/>
                  <a:gd name="T11" fmla="*/ 0 h 17"/>
                  <a:gd name="T12" fmla="*/ 38 w 40"/>
                  <a:gd name="T13" fmla="*/ 0 h 17"/>
                  <a:gd name="T14" fmla="*/ 40 w 40"/>
                  <a:gd name="T15" fmla="*/ 3 h 17"/>
                  <a:gd name="T16" fmla="*/ 40 w 40"/>
                  <a:gd name="T17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17">
                    <a:moveTo>
                      <a:pt x="40" y="15"/>
                    </a:moveTo>
                    <a:cubicBezTo>
                      <a:pt x="40" y="16"/>
                      <a:pt x="39" y="17"/>
                      <a:pt x="38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7"/>
                      <a:pt x="0" y="16"/>
                      <a:pt x="0" y="1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3"/>
                    </a:cubicBezTo>
                    <a:lnTo>
                      <a:pt x="4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Oval 47"/>
              <p:cNvSpPr>
                <a:spLocks noChangeArrowheads="1"/>
              </p:cNvSpPr>
              <p:nvPr/>
            </p:nvSpPr>
            <p:spPr bwMode="auto">
              <a:xfrm>
                <a:off x="7975600" y="1887538"/>
                <a:ext cx="188912" cy="1873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Oval 48"/>
              <p:cNvSpPr>
                <a:spLocks noChangeArrowheads="1"/>
              </p:cNvSpPr>
              <p:nvPr/>
            </p:nvSpPr>
            <p:spPr bwMode="auto">
              <a:xfrm>
                <a:off x="8004175" y="1914525"/>
                <a:ext cx="133350" cy="131762"/>
              </a:xfrm>
              <a:prstGeom prst="ellipse">
                <a:avLst/>
              </a:prstGeom>
              <a:solidFill>
                <a:srgbClr val="34ACA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128464" y="6525344"/>
            <a:ext cx="432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*HY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둥근헤드라인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 M, HY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매일매일 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B/M 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폰트를 사용하였습니다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00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6106" y="4011131"/>
            <a:ext cx="3134191" cy="2349043"/>
            <a:chOff x="606106" y="4011131"/>
            <a:chExt cx="3134191" cy="2349043"/>
          </a:xfrm>
        </p:grpSpPr>
        <p:sp>
          <p:nvSpPr>
            <p:cNvPr id="80" name="직사각형 661"/>
            <p:cNvSpPr>
              <a:spLocks noChangeArrowheads="1"/>
            </p:cNvSpPr>
            <p:nvPr/>
          </p:nvSpPr>
          <p:spPr bwMode="auto">
            <a:xfrm>
              <a:off x="606106" y="4011131"/>
              <a:ext cx="260840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eaLnBrk="1" latinLnBrk="1" hangingPunct="1"/>
              <a:r>
                <a:rPr lang="ko-KR" altLang="en-US" sz="2200" dirty="0" smtClean="0">
                  <a:latin typeface="HY매일매일B" panose="02000600000101010101" pitchFamily="2" charset="-127"/>
                  <a:ea typeface="HY매일매일B" panose="02000600000101010101" pitchFamily="2" charset="-127"/>
                  <a:cs typeface="HY고딕 A1 700" panose="02000600000101010101" pitchFamily="2" charset="-127"/>
                </a:rPr>
                <a:t>내용을 입력해주세요</a:t>
              </a:r>
              <a:endParaRPr kumimoji="1" lang="ko-KR" altLang="en-US" sz="2200" dirty="0">
                <a:latin typeface="HY매일매일B" panose="02000600000101010101" pitchFamily="2" charset="-127"/>
                <a:ea typeface="HY매일매일B" panose="02000600000101010101" pitchFamily="2" charset="-127"/>
                <a:cs typeface="HY고딕 A1 700" panose="02000600000101010101" pitchFamily="2" charset="-127"/>
              </a:endParaRPr>
            </a:p>
          </p:txBody>
        </p:sp>
        <p:sp>
          <p:nvSpPr>
            <p:cNvPr id="81" name="직사각형 10"/>
            <p:cNvSpPr>
              <a:spLocks noChangeArrowheads="1"/>
            </p:cNvSpPr>
            <p:nvPr/>
          </p:nvSpPr>
          <p:spPr bwMode="auto">
            <a:xfrm>
              <a:off x="606106" y="4652014"/>
              <a:ext cx="3134191" cy="170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just"/>
              <a:r>
                <a:rPr kumimoji="1" lang="ko-KR" altLang="en-US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폰트바다는 </a:t>
              </a:r>
              <a:r>
                <a:rPr kumimoji="1"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언제 어디서든 로그인 한번으로 </a:t>
              </a:r>
              <a:r>
                <a:rPr kumimoji="1" lang="en-US" altLang="ko-KR" sz="1500" dirty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TTF</a:t>
              </a:r>
              <a:r>
                <a:rPr kumimoji="1"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와 </a:t>
              </a:r>
              <a:r>
                <a:rPr kumimoji="1" lang="en-US" altLang="ko-KR" sz="1500" dirty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OTF</a:t>
              </a:r>
              <a:r>
                <a:rPr kumimoji="1"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를 동시에 사용하고</a:t>
              </a:r>
              <a:r>
                <a:rPr kumimoji="1" lang="en-US" altLang="ko-KR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, </a:t>
              </a:r>
              <a:r>
                <a:rPr kumimoji="1" lang="ko-KR" altLang="en-US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관리하는 </a:t>
              </a:r>
              <a:r>
                <a:rPr kumimoji="1" lang="ko-KR" altLang="en-US" sz="1500" dirty="0" err="1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클라우드</a:t>
              </a:r>
              <a:r>
                <a:rPr kumimoji="1"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 폰트 서비스 입니다</a:t>
              </a:r>
              <a:r>
                <a:rPr kumimoji="1" lang="en-US" altLang="ko-KR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.</a:t>
              </a:r>
            </a:p>
            <a:p>
              <a:pPr algn="just"/>
              <a:endParaRPr kumimoji="1" lang="en-US" altLang="ko-KR" sz="1500" dirty="0" smtClean="0">
                <a:latin typeface="HY매일매일M" panose="02000600000101010101" pitchFamily="2" charset="-127"/>
                <a:ea typeface="HY매일매일M" panose="02000600000101010101" pitchFamily="2" charset="-127"/>
                <a:cs typeface="HY고딕 A1 400" panose="02000600000101010101" pitchFamily="2" charset="-127"/>
              </a:endParaRPr>
            </a:p>
            <a:p>
              <a:pPr algn="just"/>
              <a:r>
                <a:rPr kumimoji="1"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폰트바다를 통해 다양한 </a:t>
              </a:r>
              <a:r>
                <a:rPr kumimoji="1" lang="en-US" altLang="ko-KR" sz="1500" dirty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HY</a:t>
              </a:r>
              <a:r>
                <a:rPr kumimoji="1"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폰트를 사용해보세요</a:t>
              </a:r>
              <a:r>
                <a:rPr kumimoji="1" lang="en-US" altLang="ko-KR" sz="1500" dirty="0"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.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80110" y="2107456"/>
            <a:ext cx="5129351" cy="4019698"/>
            <a:chOff x="4180110" y="2107456"/>
            <a:chExt cx="5129351" cy="4019698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4180110" y="2107456"/>
              <a:ext cx="5129351" cy="653143"/>
            </a:xfrm>
            <a:prstGeom prst="roundRect">
              <a:avLst/>
            </a:prstGeom>
            <a:solidFill>
              <a:srgbClr val="789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180111" y="2884009"/>
              <a:ext cx="5129349" cy="549901"/>
              <a:chOff x="4180111" y="2760614"/>
              <a:chExt cx="5129349" cy="549901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4180111" y="2760614"/>
                <a:ext cx="1367246" cy="549901"/>
              </a:xfrm>
              <a:prstGeom prst="round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5625737" y="2760614"/>
                <a:ext cx="3683723" cy="549901"/>
              </a:xfrm>
              <a:prstGeom prst="round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180112" y="3557320"/>
              <a:ext cx="5129349" cy="549901"/>
              <a:chOff x="4180111" y="2760614"/>
              <a:chExt cx="5129349" cy="549901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4180111" y="2760614"/>
                <a:ext cx="1367246" cy="549901"/>
              </a:xfrm>
              <a:prstGeom prst="round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5625737" y="2760614"/>
                <a:ext cx="3683723" cy="549901"/>
              </a:xfrm>
              <a:prstGeom prst="round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180110" y="4230631"/>
              <a:ext cx="5129349" cy="549901"/>
              <a:chOff x="4180111" y="2760614"/>
              <a:chExt cx="5129349" cy="549901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4180111" y="2760614"/>
                <a:ext cx="1367246" cy="549901"/>
              </a:xfrm>
              <a:prstGeom prst="round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5625737" y="2760614"/>
                <a:ext cx="3683723" cy="549901"/>
              </a:xfrm>
              <a:prstGeom prst="round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4180111" y="4903942"/>
              <a:ext cx="5129349" cy="549901"/>
              <a:chOff x="4180111" y="2760614"/>
              <a:chExt cx="5129349" cy="549901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4180111" y="2760614"/>
                <a:ext cx="1367246" cy="549901"/>
              </a:xfrm>
              <a:prstGeom prst="round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625737" y="2760614"/>
                <a:ext cx="3683723" cy="549901"/>
              </a:xfrm>
              <a:prstGeom prst="round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4180110" y="5577253"/>
              <a:ext cx="5129349" cy="549901"/>
              <a:chOff x="4180111" y="2760614"/>
              <a:chExt cx="5129349" cy="549901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4180111" y="2760614"/>
                <a:ext cx="1367246" cy="549901"/>
              </a:xfrm>
              <a:prstGeom prst="round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5625737" y="2760614"/>
                <a:ext cx="3683723" cy="549901"/>
              </a:xfrm>
              <a:prstGeom prst="round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656186" y="2249361"/>
              <a:ext cx="217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</a:rPr>
                <a:t>내용을 입력해주세요</a:t>
              </a:r>
              <a:endParaRPr lang="ko-KR" altLang="en-US" dirty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432365" y="3010867"/>
              <a:ext cx="86273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TEXT 01</a:t>
              </a:r>
              <a:endParaRPr lang="ko-KR" altLang="en-US" sz="1500" dirty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432365" y="3677293"/>
              <a:ext cx="86273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TEXT 02</a:t>
              </a:r>
              <a:endParaRPr lang="ko-KR" altLang="en-US" sz="1500" dirty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432365" y="4343998"/>
              <a:ext cx="86273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TEXT 03</a:t>
              </a:r>
              <a:endParaRPr lang="ko-KR" altLang="en-US" sz="1500" dirty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32365" y="5017310"/>
              <a:ext cx="86273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TEXT 04</a:t>
              </a:r>
              <a:endParaRPr lang="ko-KR" altLang="en-US" sz="1500" dirty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432365" y="5690620"/>
              <a:ext cx="86273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TEXT 05</a:t>
              </a:r>
              <a:endParaRPr lang="ko-KR" altLang="en-US" sz="1500" dirty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65000" y="3010867"/>
              <a:ext cx="27206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다양한 </a:t>
              </a:r>
              <a:r>
                <a:rPr lang="en-US" altLang="ko-KR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HY</a:t>
              </a:r>
              <a:r>
                <a:rPr lang="ko-KR" altLang="en-US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폰트를 사용해보세요</a:t>
              </a:r>
              <a:r>
                <a:rPr lang="en-US" altLang="ko-KR" sz="1500" dirty="0" smtClean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.</a:t>
              </a:r>
              <a:endParaRPr lang="ko-KR" altLang="en-US" sz="1500" dirty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65000" y="3667690"/>
              <a:ext cx="27158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다양한 </a:t>
              </a:r>
              <a:r>
                <a:rPr lang="en-US" altLang="ko-KR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HY</a:t>
              </a:r>
              <a:r>
                <a:rPr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폰트를 사용해보세요</a:t>
              </a:r>
              <a:r>
                <a:rPr lang="en-US" altLang="ko-KR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.</a:t>
              </a:r>
              <a:endParaRPr lang="ko-KR" altLang="en-US" sz="1500" dirty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65000" y="4343997"/>
              <a:ext cx="27158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다양한 </a:t>
              </a:r>
              <a:r>
                <a:rPr lang="en-US" altLang="ko-KR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HY</a:t>
              </a:r>
              <a:r>
                <a:rPr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폰트를 사용해보세요</a:t>
              </a:r>
              <a:r>
                <a:rPr lang="en-US" altLang="ko-KR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.</a:t>
              </a:r>
              <a:endParaRPr lang="ko-KR" altLang="en-US" sz="1500" dirty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865000" y="5017309"/>
              <a:ext cx="27158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다양한 </a:t>
              </a:r>
              <a:r>
                <a:rPr lang="en-US" altLang="ko-KR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HY</a:t>
              </a:r>
              <a:r>
                <a:rPr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폰트를 사용해보세요</a:t>
              </a:r>
              <a:r>
                <a:rPr lang="en-US" altLang="ko-KR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.</a:t>
              </a:r>
              <a:endParaRPr lang="ko-KR" altLang="en-US" sz="1500" dirty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865000" y="5690620"/>
              <a:ext cx="27158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다양한 </a:t>
              </a:r>
              <a:r>
                <a:rPr lang="en-US" altLang="ko-KR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HY</a:t>
              </a:r>
              <a:r>
                <a:rPr lang="ko-KR" altLang="en-US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폰트를 사용해보세요</a:t>
              </a:r>
              <a:r>
                <a:rPr lang="en-US" altLang="ko-KR" sz="1500" dirty="0">
                  <a:latin typeface="HY매일매일M" panose="02000600000101010101" pitchFamily="2" charset="-127"/>
                  <a:ea typeface="HY매일매일M" panose="02000600000101010101" pitchFamily="2" charset="-127"/>
                </a:rPr>
                <a:t>.</a:t>
              </a:r>
              <a:endParaRPr lang="ko-KR" altLang="en-US" sz="1500" dirty="0">
                <a:latin typeface="HY매일매일M" panose="02000600000101010101" pitchFamily="2" charset="-127"/>
                <a:ea typeface="HY매일매일M" panose="02000600000101010101" pitchFamily="2" charset="-127"/>
              </a:endParaRP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grpSp>
        <p:nvGrpSpPr>
          <p:cNvPr id="35" name="그룹 34"/>
          <p:cNvGrpSpPr/>
          <p:nvPr/>
        </p:nvGrpSpPr>
        <p:grpSpPr>
          <a:xfrm>
            <a:off x="2951759" y="347102"/>
            <a:ext cx="4002482" cy="448773"/>
            <a:chOff x="2951759" y="347102"/>
            <a:chExt cx="4002482" cy="448773"/>
          </a:xfrm>
        </p:grpSpPr>
        <p:sp>
          <p:nvSpPr>
            <p:cNvPr id="36" name="직사각형 35"/>
            <p:cNvSpPr>
              <a:spLocks noChangeArrowheads="1"/>
            </p:cNvSpPr>
            <p:nvPr/>
          </p:nvSpPr>
          <p:spPr bwMode="auto">
            <a:xfrm>
              <a:off x="3109450" y="347102"/>
              <a:ext cx="3687101" cy="373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2426" dirty="0">
                  <a:solidFill>
                    <a:srgbClr val="4BAEEB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Your Title Here</a:t>
              </a: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28464" y="6525344"/>
            <a:ext cx="432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*HY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둥근헤드라인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 M, HY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매일매일 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B/M 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폰트를 사용하였습니다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2951759" y="347102"/>
            <a:ext cx="4002482" cy="448773"/>
            <a:chOff x="2951759" y="347102"/>
            <a:chExt cx="4002482" cy="448773"/>
          </a:xfrm>
        </p:grpSpPr>
        <p:sp>
          <p:nvSpPr>
            <p:cNvPr id="44" name="직사각형 43"/>
            <p:cNvSpPr>
              <a:spLocks noChangeArrowheads="1"/>
            </p:cNvSpPr>
            <p:nvPr/>
          </p:nvSpPr>
          <p:spPr bwMode="auto">
            <a:xfrm>
              <a:off x="3109450" y="347102"/>
              <a:ext cx="3687101" cy="373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2426" dirty="0">
                  <a:solidFill>
                    <a:srgbClr val="4BAEEB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Your Title Here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420330" y="4147141"/>
            <a:ext cx="1714750" cy="973382"/>
            <a:chOff x="7479076" y="4147141"/>
            <a:chExt cx="1714750" cy="973382"/>
          </a:xfrm>
        </p:grpSpPr>
        <p:sp>
          <p:nvSpPr>
            <p:cNvPr id="410" name="TextBox 409"/>
            <p:cNvSpPr txBox="1"/>
            <p:nvPr/>
          </p:nvSpPr>
          <p:spPr>
            <a:xfrm>
              <a:off x="7479076" y="4504329"/>
              <a:ext cx="1714750" cy="61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폰트바다를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 </a:t>
              </a: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통해 다양한 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HY</a:t>
              </a: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폰트를 사용해보세요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.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7479076" y="4147141"/>
              <a:ext cx="1013419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40" dirty="0">
                  <a:solidFill>
                    <a:schemeClr val="accent5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타이틀</a:t>
              </a:r>
              <a:r>
                <a:rPr lang="en-US" altLang="ko-KR" sz="1440" dirty="0">
                  <a:solidFill>
                    <a:schemeClr val="accent5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 </a:t>
              </a:r>
              <a:r>
                <a:rPr lang="en-US" altLang="ko-KR" sz="1440" dirty="0" smtClean="0">
                  <a:solidFill>
                    <a:schemeClr val="accent5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04</a:t>
              </a:r>
              <a:endParaRPr lang="ko-KR" altLang="en-US" sz="1440" dirty="0">
                <a:solidFill>
                  <a:schemeClr val="accent5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420330" y="2721770"/>
            <a:ext cx="1714750" cy="973383"/>
            <a:chOff x="7479076" y="2721770"/>
            <a:chExt cx="1714750" cy="973383"/>
          </a:xfrm>
        </p:grpSpPr>
        <p:sp>
          <p:nvSpPr>
            <p:cNvPr id="409" name="TextBox 408"/>
            <p:cNvSpPr txBox="1"/>
            <p:nvPr/>
          </p:nvSpPr>
          <p:spPr>
            <a:xfrm>
              <a:off x="7479076" y="3078959"/>
              <a:ext cx="1714750" cy="61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폰트바다를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 </a:t>
              </a: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통해 다양한 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HY</a:t>
              </a: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폰트를 사용해보세요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.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7479076" y="2721770"/>
              <a:ext cx="1013419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40" dirty="0">
                  <a:solidFill>
                    <a:schemeClr val="accent5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타이틀</a:t>
              </a:r>
              <a:r>
                <a:rPr lang="en-US" altLang="ko-KR" sz="1440" dirty="0">
                  <a:solidFill>
                    <a:schemeClr val="accent5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 </a:t>
              </a:r>
              <a:r>
                <a:rPr lang="en-US" altLang="ko-KR" sz="1440" dirty="0" smtClean="0">
                  <a:solidFill>
                    <a:schemeClr val="accent5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03</a:t>
              </a:r>
              <a:endParaRPr lang="ko-KR" altLang="en-US" sz="1440" dirty="0">
                <a:solidFill>
                  <a:schemeClr val="accent5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367393" y="3078960"/>
            <a:ext cx="1929095" cy="1782561"/>
            <a:chOff x="5367393" y="3078960"/>
            <a:chExt cx="1929095" cy="1782561"/>
          </a:xfrm>
        </p:grpSpPr>
        <p:sp>
          <p:nvSpPr>
            <p:cNvPr id="18" name="순서도: 수행의 시작/종료 17"/>
            <p:cNvSpPr/>
            <p:nvPr/>
          </p:nvSpPr>
          <p:spPr>
            <a:xfrm>
              <a:off x="5367394" y="4218579"/>
              <a:ext cx="1929094" cy="642942"/>
            </a:xfrm>
            <a:prstGeom prst="flowChartTerminator">
              <a:avLst/>
            </a:prstGeom>
            <a:noFill/>
            <a:ln w="38100">
              <a:solidFill>
                <a:srgbClr val="FF93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3338" name="Freeform 266"/>
            <p:cNvSpPr>
              <a:spLocks/>
            </p:cNvSpPr>
            <p:nvPr/>
          </p:nvSpPr>
          <p:spPr bwMode="auto">
            <a:xfrm>
              <a:off x="6777300" y="4358296"/>
              <a:ext cx="140482" cy="153838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5" y="68"/>
                </a:cxn>
                <a:cxn ang="0">
                  <a:pos x="93" y="80"/>
                </a:cxn>
                <a:cxn ang="0">
                  <a:pos x="87" y="96"/>
                </a:cxn>
                <a:cxn ang="0">
                  <a:pos x="84" y="113"/>
                </a:cxn>
                <a:cxn ang="0">
                  <a:pos x="0" y="115"/>
                </a:cxn>
                <a:cxn ang="0">
                  <a:pos x="0" y="114"/>
                </a:cxn>
                <a:cxn ang="0">
                  <a:pos x="4" y="80"/>
                </a:cxn>
                <a:cxn ang="0">
                  <a:pos x="16" y="50"/>
                </a:cxn>
                <a:cxn ang="0">
                  <a:pos x="33" y="23"/>
                </a:cxn>
                <a:cxn ang="0">
                  <a:pos x="56" y="0"/>
                </a:cxn>
              </a:cxnLst>
              <a:rect l="0" t="0" r="r" b="b"/>
              <a:pathLst>
                <a:path w="105" h="115">
                  <a:moveTo>
                    <a:pt x="56" y="0"/>
                  </a:moveTo>
                  <a:lnTo>
                    <a:pt x="105" y="68"/>
                  </a:lnTo>
                  <a:lnTo>
                    <a:pt x="93" y="80"/>
                  </a:lnTo>
                  <a:lnTo>
                    <a:pt x="87" y="96"/>
                  </a:lnTo>
                  <a:lnTo>
                    <a:pt x="84" y="113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4" y="80"/>
                  </a:lnTo>
                  <a:lnTo>
                    <a:pt x="16" y="50"/>
                  </a:lnTo>
                  <a:lnTo>
                    <a:pt x="33" y="2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40"/>
            </a:p>
          </p:txBody>
        </p:sp>
        <p:sp>
          <p:nvSpPr>
            <p:cNvPr id="3339" name="Freeform 267"/>
            <p:cNvSpPr>
              <a:spLocks/>
            </p:cNvSpPr>
            <p:nvPr/>
          </p:nvSpPr>
          <p:spPr bwMode="auto">
            <a:xfrm>
              <a:off x="6812086" y="4332880"/>
              <a:ext cx="370599" cy="382587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68" y="5"/>
                </a:cxn>
                <a:cxn ang="0">
                  <a:pos x="198" y="15"/>
                </a:cxn>
                <a:cxn ang="0">
                  <a:pos x="224" y="32"/>
                </a:cxn>
                <a:cxn ang="0">
                  <a:pos x="245" y="55"/>
                </a:cxn>
                <a:cxn ang="0">
                  <a:pos x="262" y="81"/>
                </a:cxn>
                <a:cxn ang="0">
                  <a:pos x="273" y="111"/>
                </a:cxn>
                <a:cxn ang="0">
                  <a:pos x="277" y="144"/>
                </a:cxn>
                <a:cxn ang="0">
                  <a:pos x="273" y="176"/>
                </a:cxn>
                <a:cxn ang="0">
                  <a:pos x="262" y="207"/>
                </a:cxn>
                <a:cxn ang="0">
                  <a:pos x="245" y="233"/>
                </a:cxn>
                <a:cxn ang="0">
                  <a:pos x="223" y="255"/>
                </a:cxn>
                <a:cxn ang="0">
                  <a:pos x="196" y="272"/>
                </a:cxn>
                <a:cxn ang="0">
                  <a:pos x="165" y="282"/>
                </a:cxn>
                <a:cxn ang="0">
                  <a:pos x="133" y="286"/>
                </a:cxn>
                <a:cxn ang="0">
                  <a:pos x="104" y="284"/>
                </a:cxn>
                <a:cxn ang="0">
                  <a:pos x="78" y="276"/>
                </a:cxn>
                <a:cxn ang="0">
                  <a:pos x="53" y="263"/>
                </a:cxn>
                <a:cxn ang="0">
                  <a:pos x="32" y="244"/>
                </a:cxn>
                <a:cxn ang="0">
                  <a:pos x="13" y="224"/>
                </a:cxn>
                <a:cxn ang="0">
                  <a:pos x="0" y="200"/>
                </a:cxn>
                <a:cxn ang="0">
                  <a:pos x="79" y="169"/>
                </a:cxn>
                <a:cxn ang="0">
                  <a:pos x="88" y="183"/>
                </a:cxn>
                <a:cxn ang="0">
                  <a:pos x="100" y="193"/>
                </a:cxn>
                <a:cxn ang="0">
                  <a:pos x="116" y="200"/>
                </a:cxn>
                <a:cxn ang="0">
                  <a:pos x="133" y="203"/>
                </a:cxn>
                <a:cxn ang="0">
                  <a:pos x="151" y="200"/>
                </a:cxn>
                <a:cxn ang="0">
                  <a:pos x="168" y="191"/>
                </a:cxn>
                <a:cxn ang="0">
                  <a:pos x="180" y="179"/>
                </a:cxn>
                <a:cxn ang="0">
                  <a:pos x="189" y="162"/>
                </a:cxn>
                <a:cxn ang="0">
                  <a:pos x="192" y="144"/>
                </a:cxn>
                <a:cxn ang="0">
                  <a:pos x="189" y="125"/>
                </a:cxn>
                <a:cxn ang="0">
                  <a:pos x="181" y="110"/>
                </a:cxn>
                <a:cxn ang="0">
                  <a:pos x="169" y="97"/>
                </a:cxn>
                <a:cxn ang="0">
                  <a:pos x="154" y="87"/>
                </a:cxn>
                <a:cxn ang="0">
                  <a:pos x="135" y="83"/>
                </a:cxn>
                <a:cxn ang="0">
                  <a:pos x="135" y="0"/>
                </a:cxn>
              </a:cxnLst>
              <a:rect l="0" t="0" r="r" b="b"/>
              <a:pathLst>
                <a:path w="277" h="286">
                  <a:moveTo>
                    <a:pt x="135" y="0"/>
                  </a:moveTo>
                  <a:lnTo>
                    <a:pt x="168" y="5"/>
                  </a:lnTo>
                  <a:lnTo>
                    <a:pt x="198" y="15"/>
                  </a:lnTo>
                  <a:lnTo>
                    <a:pt x="224" y="32"/>
                  </a:lnTo>
                  <a:lnTo>
                    <a:pt x="245" y="55"/>
                  </a:lnTo>
                  <a:lnTo>
                    <a:pt x="262" y="81"/>
                  </a:lnTo>
                  <a:lnTo>
                    <a:pt x="273" y="111"/>
                  </a:lnTo>
                  <a:lnTo>
                    <a:pt x="277" y="144"/>
                  </a:lnTo>
                  <a:lnTo>
                    <a:pt x="273" y="176"/>
                  </a:lnTo>
                  <a:lnTo>
                    <a:pt x="262" y="207"/>
                  </a:lnTo>
                  <a:lnTo>
                    <a:pt x="245" y="233"/>
                  </a:lnTo>
                  <a:lnTo>
                    <a:pt x="223" y="255"/>
                  </a:lnTo>
                  <a:lnTo>
                    <a:pt x="196" y="272"/>
                  </a:lnTo>
                  <a:lnTo>
                    <a:pt x="165" y="282"/>
                  </a:lnTo>
                  <a:lnTo>
                    <a:pt x="133" y="286"/>
                  </a:lnTo>
                  <a:lnTo>
                    <a:pt x="104" y="284"/>
                  </a:lnTo>
                  <a:lnTo>
                    <a:pt x="78" y="276"/>
                  </a:lnTo>
                  <a:lnTo>
                    <a:pt x="53" y="263"/>
                  </a:lnTo>
                  <a:lnTo>
                    <a:pt x="32" y="244"/>
                  </a:lnTo>
                  <a:lnTo>
                    <a:pt x="13" y="224"/>
                  </a:lnTo>
                  <a:lnTo>
                    <a:pt x="0" y="200"/>
                  </a:lnTo>
                  <a:lnTo>
                    <a:pt x="79" y="169"/>
                  </a:lnTo>
                  <a:lnTo>
                    <a:pt x="88" y="183"/>
                  </a:lnTo>
                  <a:lnTo>
                    <a:pt x="100" y="193"/>
                  </a:lnTo>
                  <a:lnTo>
                    <a:pt x="116" y="200"/>
                  </a:lnTo>
                  <a:lnTo>
                    <a:pt x="133" y="203"/>
                  </a:lnTo>
                  <a:lnTo>
                    <a:pt x="151" y="200"/>
                  </a:lnTo>
                  <a:lnTo>
                    <a:pt x="168" y="191"/>
                  </a:lnTo>
                  <a:lnTo>
                    <a:pt x="180" y="179"/>
                  </a:lnTo>
                  <a:lnTo>
                    <a:pt x="189" y="162"/>
                  </a:lnTo>
                  <a:lnTo>
                    <a:pt x="192" y="144"/>
                  </a:lnTo>
                  <a:lnTo>
                    <a:pt x="189" y="125"/>
                  </a:lnTo>
                  <a:lnTo>
                    <a:pt x="181" y="110"/>
                  </a:lnTo>
                  <a:lnTo>
                    <a:pt x="169" y="97"/>
                  </a:lnTo>
                  <a:lnTo>
                    <a:pt x="154" y="87"/>
                  </a:lnTo>
                  <a:lnTo>
                    <a:pt x="135" y="8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40"/>
            </a:p>
          </p:txBody>
        </p:sp>
        <p:sp>
          <p:nvSpPr>
            <p:cNvPr id="3340" name="Freeform 268"/>
            <p:cNvSpPr>
              <a:spLocks/>
            </p:cNvSpPr>
            <p:nvPr/>
          </p:nvSpPr>
          <p:spPr bwMode="auto">
            <a:xfrm>
              <a:off x="6798705" y="4533538"/>
              <a:ext cx="115060" cy="56184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5" y="7"/>
                </a:cxn>
                <a:cxn ang="0">
                  <a:pos x="86" y="12"/>
                </a:cxn>
                <a:cxn ang="0">
                  <a:pos x="8" y="42"/>
                </a:cxn>
                <a:cxn ang="0">
                  <a:pos x="2" y="22"/>
                </a:cxn>
                <a:cxn ang="0">
                  <a:pos x="0" y="3"/>
                </a:cxn>
                <a:cxn ang="0">
                  <a:pos x="84" y="0"/>
                </a:cxn>
              </a:cxnLst>
              <a:rect l="0" t="0" r="r" b="b"/>
              <a:pathLst>
                <a:path w="86" h="42">
                  <a:moveTo>
                    <a:pt x="84" y="0"/>
                  </a:moveTo>
                  <a:lnTo>
                    <a:pt x="85" y="7"/>
                  </a:lnTo>
                  <a:lnTo>
                    <a:pt x="86" y="12"/>
                  </a:lnTo>
                  <a:lnTo>
                    <a:pt x="8" y="42"/>
                  </a:lnTo>
                  <a:lnTo>
                    <a:pt x="2" y="22"/>
                  </a:lnTo>
                  <a:lnTo>
                    <a:pt x="0" y="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40"/>
            </a:p>
          </p:txBody>
        </p:sp>
        <p:sp>
          <p:nvSpPr>
            <p:cNvPr id="3341" name="Freeform 269"/>
            <p:cNvSpPr>
              <a:spLocks/>
            </p:cNvSpPr>
            <p:nvPr/>
          </p:nvSpPr>
          <p:spPr bwMode="auto">
            <a:xfrm>
              <a:off x="6880317" y="4332880"/>
              <a:ext cx="104356" cy="125745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8" y="85"/>
                </a:cxn>
                <a:cxn ang="0">
                  <a:pos x="63" y="87"/>
                </a:cxn>
                <a:cxn ang="0">
                  <a:pos x="50" y="94"/>
                </a:cxn>
                <a:cxn ang="0">
                  <a:pos x="0" y="24"/>
                </a:cxn>
                <a:cxn ang="0">
                  <a:pos x="24" y="11"/>
                </a:cxn>
                <a:cxn ang="0">
                  <a:pos x="50" y="4"/>
                </a:cxn>
                <a:cxn ang="0">
                  <a:pos x="78" y="0"/>
                </a:cxn>
              </a:cxnLst>
              <a:rect l="0" t="0" r="r" b="b"/>
              <a:pathLst>
                <a:path w="78" h="94">
                  <a:moveTo>
                    <a:pt x="78" y="0"/>
                  </a:moveTo>
                  <a:lnTo>
                    <a:pt x="78" y="85"/>
                  </a:lnTo>
                  <a:lnTo>
                    <a:pt x="63" y="87"/>
                  </a:lnTo>
                  <a:lnTo>
                    <a:pt x="50" y="94"/>
                  </a:lnTo>
                  <a:lnTo>
                    <a:pt x="0" y="24"/>
                  </a:lnTo>
                  <a:lnTo>
                    <a:pt x="24" y="11"/>
                  </a:lnTo>
                  <a:lnTo>
                    <a:pt x="50" y="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40"/>
            </a:p>
          </p:txBody>
        </p:sp>
        <p:sp>
          <p:nvSpPr>
            <p:cNvPr id="19" name="순서도: 수행의 시작/종료 18"/>
            <p:cNvSpPr/>
            <p:nvPr/>
          </p:nvSpPr>
          <p:spPr>
            <a:xfrm>
              <a:off x="5367393" y="3078960"/>
              <a:ext cx="1929094" cy="642942"/>
            </a:xfrm>
            <a:prstGeom prst="flowChartTerminator">
              <a:avLst/>
            </a:prstGeom>
            <a:noFill/>
            <a:ln w="38100">
              <a:solidFill>
                <a:srgbClr val="FF93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grpSp>
          <p:nvGrpSpPr>
            <p:cNvPr id="405" name="그룹 404"/>
            <p:cNvGrpSpPr/>
            <p:nvPr/>
          </p:nvGrpSpPr>
          <p:grpSpPr>
            <a:xfrm>
              <a:off x="6777300" y="3221836"/>
              <a:ext cx="309585" cy="323849"/>
              <a:chOff x="909638" y="723900"/>
              <a:chExt cx="377825" cy="39528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206" name="Rectangle 134"/>
              <p:cNvSpPr>
                <a:spLocks noChangeArrowheads="1"/>
              </p:cNvSpPr>
              <p:nvPr/>
            </p:nvSpPr>
            <p:spPr bwMode="auto">
              <a:xfrm>
                <a:off x="909638" y="723900"/>
                <a:ext cx="134938" cy="3952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3152" tIns="36576" rIns="73152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40"/>
              </a:p>
            </p:txBody>
          </p:sp>
          <p:sp>
            <p:nvSpPr>
              <p:cNvPr id="3207" name="Freeform 135"/>
              <p:cNvSpPr>
                <a:spLocks noEditPoints="1"/>
              </p:cNvSpPr>
              <p:nvPr/>
            </p:nvSpPr>
            <p:spPr bwMode="auto">
              <a:xfrm>
                <a:off x="1065213" y="723900"/>
                <a:ext cx="222250" cy="13493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7"/>
                  </a:cxn>
                  <a:cxn ang="0">
                    <a:pos x="121" y="67"/>
                  </a:cxn>
                  <a:cxn ang="0">
                    <a:pos x="121" y="18"/>
                  </a:cxn>
                  <a:cxn ang="0">
                    <a:pos x="18" y="18"/>
                  </a:cxn>
                  <a:cxn ang="0">
                    <a:pos x="0" y="0"/>
                  </a:cxn>
                  <a:cxn ang="0">
                    <a:pos x="140" y="0"/>
                  </a:cxn>
                  <a:cxn ang="0">
                    <a:pos x="140" y="85"/>
                  </a:cxn>
                  <a:cxn ang="0">
                    <a:pos x="0" y="85"/>
                  </a:cxn>
                  <a:cxn ang="0">
                    <a:pos x="0" y="0"/>
                  </a:cxn>
                </a:cxnLst>
                <a:rect l="0" t="0" r="r" b="b"/>
                <a:pathLst>
                  <a:path w="140" h="85">
                    <a:moveTo>
                      <a:pt x="18" y="18"/>
                    </a:moveTo>
                    <a:lnTo>
                      <a:pt x="18" y="67"/>
                    </a:lnTo>
                    <a:lnTo>
                      <a:pt x="121" y="67"/>
                    </a:lnTo>
                    <a:lnTo>
                      <a:pt x="121" y="18"/>
                    </a:lnTo>
                    <a:lnTo>
                      <a:pt x="18" y="18"/>
                    </a:lnTo>
                    <a:close/>
                    <a:moveTo>
                      <a:pt x="0" y="0"/>
                    </a:moveTo>
                    <a:lnTo>
                      <a:pt x="140" y="0"/>
                    </a:lnTo>
                    <a:lnTo>
                      <a:pt x="140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3152" tIns="36576" rIns="73152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40"/>
              </a:p>
            </p:txBody>
          </p:sp>
          <p:sp>
            <p:nvSpPr>
              <p:cNvPr id="3208" name="Freeform 136"/>
              <p:cNvSpPr>
                <a:spLocks noEditPoints="1"/>
              </p:cNvSpPr>
              <p:nvPr/>
            </p:nvSpPr>
            <p:spPr bwMode="auto">
              <a:xfrm>
                <a:off x="1065213" y="885825"/>
                <a:ext cx="222250" cy="233363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128"/>
                  </a:cxn>
                  <a:cxn ang="0">
                    <a:pos x="121" y="128"/>
                  </a:cxn>
                  <a:cxn ang="0">
                    <a:pos x="121" y="18"/>
                  </a:cxn>
                  <a:cxn ang="0">
                    <a:pos x="18" y="18"/>
                  </a:cxn>
                  <a:cxn ang="0">
                    <a:pos x="0" y="0"/>
                  </a:cxn>
                  <a:cxn ang="0">
                    <a:pos x="140" y="0"/>
                  </a:cxn>
                  <a:cxn ang="0">
                    <a:pos x="140" y="147"/>
                  </a:cxn>
                  <a:cxn ang="0">
                    <a:pos x="0" y="147"/>
                  </a:cxn>
                  <a:cxn ang="0">
                    <a:pos x="0" y="0"/>
                  </a:cxn>
                </a:cxnLst>
                <a:rect l="0" t="0" r="r" b="b"/>
                <a:pathLst>
                  <a:path w="140" h="147">
                    <a:moveTo>
                      <a:pt x="18" y="18"/>
                    </a:moveTo>
                    <a:lnTo>
                      <a:pt x="18" y="128"/>
                    </a:lnTo>
                    <a:lnTo>
                      <a:pt x="121" y="128"/>
                    </a:lnTo>
                    <a:lnTo>
                      <a:pt x="121" y="18"/>
                    </a:lnTo>
                    <a:lnTo>
                      <a:pt x="18" y="18"/>
                    </a:lnTo>
                    <a:close/>
                    <a:moveTo>
                      <a:pt x="0" y="0"/>
                    </a:moveTo>
                    <a:lnTo>
                      <a:pt x="140" y="0"/>
                    </a:lnTo>
                    <a:lnTo>
                      <a:pt x="140" y="147"/>
                    </a:lnTo>
                    <a:lnTo>
                      <a:pt x="0" y="1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3152" tIns="36576" rIns="73152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40"/>
              </a:p>
            </p:txBody>
          </p:sp>
        </p:grpSp>
      </p:grpSp>
      <p:sp>
        <p:nvSpPr>
          <p:cNvPr id="3077" name="Freeform 5"/>
          <p:cNvSpPr>
            <a:spLocks/>
          </p:cNvSpPr>
          <p:nvPr/>
        </p:nvSpPr>
        <p:spPr bwMode="auto">
          <a:xfrm>
            <a:off x="4903185" y="2623363"/>
            <a:ext cx="2087593" cy="3804742"/>
          </a:xfrm>
          <a:custGeom>
            <a:avLst/>
            <a:gdLst/>
            <a:ahLst/>
            <a:cxnLst>
              <a:cxn ang="0">
                <a:pos x="1177" y="1872"/>
              </a:cxn>
              <a:cxn ang="0">
                <a:pos x="1177" y="2"/>
              </a:cxn>
              <a:cxn ang="0">
                <a:pos x="688" y="152"/>
              </a:cxn>
              <a:cxn ang="0">
                <a:pos x="200" y="0"/>
              </a:cxn>
              <a:cxn ang="0">
                <a:pos x="200" y="1872"/>
              </a:cxn>
              <a:cxn ang="0">
                <a:pos x="0" y="1872"/>
              </a:cxn>
              <a:cxn ang="0">
                <a:pos x="688" y="2510"/>
              </a:cxn>
              <a:cxn ang="0">
                <a:pos x="1377" y="1872"/>
              </a:cxn>
              <a:cxn ang="0">
                <a:pos x="1177" y="1872"/>
              </a:cxn>
            </a:cxnLst>
            <a:rect l="0" t="0" r="r" b="b"/>
            <a:pathLst>
              <a:path w="1377" h="2510">
                <a:moveTo>
                  <a:pt x="1177" y="1872"/>
                </a:moveTo>
                <a:lnTo>
                  <a:pt x="1177" y="2"/>
                </a:lnTo>
                <a:lnTo>
                  <a:pt x="688" y="152"/>
                </a:lnTo>
                <a:lnTo>
                  <a:pt x="200" y="0"/>
                </a:lnTo>
                <a:lnTo>
                  <a:pt x="200" y="1872"/>
                </a:lnTo>
                <a:lnTo>
                  <a:pt x="0" y="1872"/>
                </a:lnTo>
                <a:lnTo>
                  <a:pt x="688" y="2510"/>
                </a:lnTo>
                <a:lnTo>
                  <a:pt x="1377" y="1872"/>
                </a:lnTo>
                <a:lnTo>
                  <a:pt x="1177" y="1872"/>
                </a:lnTo>
                <a:close/>
              </a:path>
            </a:pathLst>
          </a:custGeom>
          <a:solidFill>
            <a:srgbClr val="FF93B5"/>
          </a:solidFill>
          <a:ln w="9525">
            <a:noFill/>
            <a:round/>
            <a:headEnd/>
            <a:tailEnd/>
          </a:ln>
        </p:spPr>
        <p:txBody>
          <a:bodyPr vert="horz" wrap="square" lIns="73152" tIns="36576" rIns="73152" bIns="36576" numCol="1" anchor="t" anchorCtr="0" compatLnSpc="1">
            <a:prstTxWarp prst="textNoShape">
              <a:avLst/>
            </a:prstTxWarp>
          </a:bodyPr>
          <a:lstStyle/>
          <a:p>
            <a:endParaRPr lang="ko-KR" altLang="en-US" sz="1440"/>
          </a:p>
        </p:txBody>
      </p:sp>
      <p:grpSp>
        <p:nvGrpSpPr>
          <p:cNvPr id="2" name="그룹 1"/>
          <p:cNvGrpSpPr/>
          <p:nvPr/>
        </p:nvGrpSpPr>
        <p:grpSpPr>
          <a:xfrm>
            <a:off x="5312456" y="3370136"/>
            <a:ext cx="1265767" cy="1566898"/>
            <a:chOff x="5333102" y="3255836"/>
            <a:chExt cx="1265767" cy="1566898"/>
          </a:xfrm>
        </p:grpSpPr>
        <p:sp>
          <p:nvSpPr>
            <p:cNvPr id="15" name="TextBox 14"/>
            <p:cNvSpPr txBox="1"/>
            <p:nvPr/>
          </p:nvSpPr>
          <p:spPr>
            <a:xfrm>
              <a:off x="5333102" y="3899404"/>
              <a:ext cx="1265767" cy="923330"/>
            </a:xfrm>
            <a:prstGeom prst="rect">
              <a:avLst/>
            </a:prstGeom>
            <a:solidFill>
              <a:srgbClr val="FF93B5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1200" dirty="0" smtClean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폰트바다를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 </a:t>
              </a:r>
              <a:r>
                <a:rPr kumimoji="1" lang="ko-KR" altLang="en-US" sz="1200" dirty="0" smtClean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통해</a:t>
              </a:r>
              <a:endParaRPr kumimoji="1" lang="en-US" altLang="ko-KR" sz="1200" dirty="0" smtClean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  <a:cs typeface="HY고딕 A1 400" panose="02000600000101010101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200" dirty="0" smtClean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다양한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HY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폰트를 사용해보세요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.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16984" y="3255836"/>
              <a:ext cx="898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밀크쵸코B" panose="02000600000101010101" pitchFamily="2" charset="-127"/>
                  <a:ea typeface="HY밀크쵸코B" panose="02000600000101010101" pitchFamily="2" charset="-127"/>
                </a:rPr>
                <a:t>텍스트</a:t>
              </a:r>
              <a:endParaRPr lang="en-US" altLang="ko-KR" dirty="0" smtClean="0">
                <a:solidFill>
                  <a:schemeClr val="bg1"/>
                </a:solidFill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밀크쵸코B" panose="02000600000101010101" pitchFamily="2" charset="-127"/>
                  <a:ea typeface="HY밀크쵸코B" panose="02000600000101010101" pitchFamily="2" charset="-127"/>
                </a:rPr>
                <a:t>입력</a:t>
              </a:r>
              <a:endParaRPr lang="ko-KR" altLang="en-US" dirty="0">
                <a:solidFill>
                  <a:schemeClr val="bg1"/>
                </a:solidFill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47121" y="4147140"/>
            <a:ext cx="1714750" cy="973384"/>
            <a:chOff x="905867" y="4147140"/>
            <a:chExt cx="1714750" cy="973384"/>
          </a:xfrm>
        </p:grpSpPr>
        <p:sp>
          <p:nvSpPr>
            <p:cNvPr id="408" name="TextBox 407"/>
            <p:cNvSpPr txBox="1"/>
            <p:nvPr/>
          </p:nvSpPr>
          <p:spPr>
            <a:xfrm>
              <a:off x="905867" y="4504330"/>
              <a:ext cx="1714750" cy="61619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폰트바다를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 </a:t>
              </a: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통해 다양한 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HY</a:t>
              </a: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폰트를 사용해보세요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.</a:t>
              </a: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905867" y="4147140"/>
              <a:ext cx="1013419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40" dirty="0">
                  <a:solidFill>
                    <a:schemeClr val="accent5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타이틀</a:t>
              </a:r>
              <a:r>
                <a:rPr lang="en-US" altLang="ko-KR" sz="1440" dirty="0">
                  <a:solidFill>
                    <a:schemeClr val="accent5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 </a:t>
              </a:r>
              <a:r>
                <a:rPr lang="en-US" altLang="ko-KR" sz="1440" dirty="0" smtClean="0">
                  <a:solidFill>
                    <a:schemeClr val="accent5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02</a:t>
              </a:r>
              <a:endParaRPr lang="ko-KR" altLang="en-US" sz="1440" dirty="0">
                <a:solidFill>
                  <a:schemeClr val="accent5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47121" y="2718381"/>
            <a:ext cx="1714750" cy="1003520"/>
            <a:chOff x="905867" y="2718381"/>
            <a:chExt cx="1714750" cy="1003520"/>
          </a:xfrm>
        </p:grpSpPr>
        <p:sp>
          <p:nvSpPr>
            <p:cNvPr id="407" name="TextBox 406"/>
            <p:cNvSpPr txBox="1"/>
            <p:nvPr/>
          </p:nvSpPr>
          <p:spPr>
            <a:xfrm>
              <a:off x="905867" y="3075570"/>
              <a:ext cx="1714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폰트바다를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 </a:t>
              </a:r>
              <a:r>
                <a:rPr kumimoji="1"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통해 다양한 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HY</a:t>
              </a:r>
              <a:r>
                <a:rPr kumimoji="1" lang="ko-KR" altLang="en-US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폰트를 사용해보세요</a:t>
              </a:r>
              <a:r>
                <a: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매일매일M" panose="02000600000101010101" pitchFamily="2" charset="-127"/>
                  <a:ea typeface="HY매일매일M" panose="02000600000101010101" pitchFamily="2" charset="-127"/>
                  <a:cs typeface="HY고딕 A1 400" panose="02000600000101010101" pitchFamily="2" charset="-127"/>
                </a:rPr>
                <a:t>.</a:t>
              </a: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905867" y="2718381"/>
              <a:ext cx="1016625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40" dirty="0" smtClean="0">
                  <a:solidFill>
                    <a:schemeClr val="accent5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타이틀</a:t>
              </a:r>
              <a:r>
                <a:rPr lang="en-US" altLang="ko-KR" sz="1440" dirty="0" smtClean="0">
                  <a:solidFill>
                    <a:schemeClr val="accent5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 01</a:t>
              </a:r>
              <a:endParaRPr lang="ko-KR" altLang="en-US" sz="1440" dirty="0">
                <a:solidFill>
                  <a:schemeClr val="accent5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33319" y="1650198"/>
            <a:ext cx="2447214" cy="3804742"/>
            <a:chOff x="2633319" y="1650198"/>
            <a:chExt cx="2447214" cy="3804742"/>
          </a:xfrm>
        </p:grpSpPr>
        <p:sp>
          <p:nvSpPr>
            <p:cNvPr id="17" name="순서도: 수행의 시작/종료 16"/>
            <p:cNvSpPr/>
            <p:nvPr/>
          </p:nvSpPr>
          <p:spPr>
            <a:xfrm>
              <a:off x="2633319" y="4218578"/>
              <a:ext cx="1929095" cy="642942"/>
            </a:xfrm>
            <a:prstGeom prst="flowChartTerminator">
              <a:avLst/>
            </a:prstGeom>
            <a:noFill/>
            <a:ln w="38100">
              <a:solidFill>
                <a:srgbClr val="789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  <p:grpSp>
          <p:nvGrpSpPr>
            <p:cNvPr id="404" name="그룹 403"/>
            <p:cNvGrpSpPr/>
            <p:nvPr/>
          </p:nvGrpSpPr>
          <p:grpSpPr>
            <a:xfrm>
              <a:off x="2819084" y="4361454"/>
              <a:ext cx="357240" cy="365307"/>
              <a:chOff x="-1963738" y="2841625"/>
              <a:chExt cx="419101" cy="428625"/>
            </a:xfrm>
            <a:solidFill>
              <a:schemeClr val="accent5"/>
            </a:solidFill>
          </p:grpSpPr>
          <p:sp>
            <p:nvSpPr>
              <p:cNvPr id="3243" name="Freeform 171"/>
              <p:cNvSpPr>
                <a:spLocks/>
              </p:cNvSpPr>
              <p:nvPr/>
            </p:nvSpPr>
            <p:spPr bwMode="auto">
              <a:xfrm>
                <a:off x="-1666875" y="2922588"/>
                <a:ext cx="122238" cy="66675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76" y="3"/>
                  </a:cxn>
                  <a:cxn ang="0">
                    <a:pos x="77" y="8"/>
                  </a:cxn>
                  <a:cxn ang="0">
                    <a:pos x="77" y="17"/>
                  </a:cxn>
                  <a:cxn ang="0">
                    <a:pos x="75" y="25"/>
                  </a:cxn>
                  <a:cxn ang="0">
                    <a:pos x="71" y="33"/>
                  </a:cxn>
                  <a:cxn ang="0">
                    <a:pos x="66" y="36"/>
                  </a:cxn>
                  <a:cxn ang="0">
                    <a:pos x="18" y="42"/>
                  </a:cxn>
                  <a:cxn ang="0">
                    <a:pos x="13" y="40"/>
                  </a:cxn>
                  <a:cxn ang="0">
                    <a:pos x="8" y="34"/>
                  </a:cxn>
                  <a:cxn ang="0">
                    <a:pos x="3" y="26"/>
                  </a:cxn>
                  <a:cxn ang="0">
                    <a:pos x="0" y="19"/>
                  </a:cxn>
                  <a:cxn ang="0">
                    <a:pos x="0" y="12"/>
                  </a:cxn>
                  <a:cxn ang="0">
                    <a:pos x="3" y="9"/>
                  </a:cxn>
                  <a:cxn ang="0">
                    <a:pos x="73" y="0"/>
                  </a:cxn>
                </a:cxnLst>
                <a:rect l="0" t="0" r="r" b="b"/>
                <a:pathLst>
                  <a:path w="77" h="42">
                    <a:moveTo>
                      <a:pt x="73" y="0"/>
                    </a:moveTo>
                    <a:lnTo>
                      <a:pt x="76" y="3"/>
                    </a:lnTo>
                    <a:lnTo>
                      <a:pt x="77" y="8"/>
                    </a:lnTo>
                    <a:lnTo>
                      <a:pt x="77" y="17"/>
                    </a:lnTo>
                    <a:lnTo>
                      <a:pt x="75" y="25"/>
                    </a:lnTo>
                    <a:lnTo>
                      <a:pt x="71" y="33"/>
                    </a:lnTo>
                    <a:lnTo>
                      <a:pt x="66" y="36"/>
                    </a:lnTo>
                    <a:lnTo>
                      <a:pt x="18" y="42"/>
                    </a:lnTo>
                    <a:lnTo>
                      <a:pt x="13" y="40"/>
                    </a:lnTo>
                    <a:lnTo>
                      <a:pt x="8" y="34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3152" tIns="36576" rIns="73152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40">
                  <a:latin typeface="HY둥근헤드라인2M" panose="02000600000101010101" pitchFamily="2" charset="-127"/>
                  <a:ea typeface="HY둥근헤드라인2M" panose="02000600000101010101" pitchFamily="2" charset="-127"/>
                </a:endParaRPr>
              </a:p>
            </p:txBody>
          </p:sp>
          <p:sp>
            <p:nvSpPr>
              <p:cNvPr id="3244" name="Freeform 172"/>
              <p:cNvSpPr>
                <a:spLocks/>
              </p:cNvSpPr>
              <p:nvPr/>
            </p:nvSpPr>
            <p:spPr bwMode="auto">
              <a:xfrm>
                <a:off x="-1962150" y="2957513"/>
                <a:ext cx="122238" cy="66675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6" y="3"/>
                  </a:cxn>
                  <a:cxn ang="0">
                    <a:pos x="77" y="10"/>
                  </a:cxn>
                  <a:cxn ang="0">
                    <a:pos x="76" y="18"/>
                  </a:cxn>
                  <a:cxn ang="0">
                    <a:pos x="75" y="27"/>
                  </a:cxn>
                  <a:cxn ang="0">
                    <a:pos x="71" y="33"/>
                  </a:cxn>
                  <a:cxn ang="0">
                    <a:pos x="65" y="36"/>
                  </a:cxn>
                  <a:cxn ang="0">
                    <a:pos x="18" y="42"/>
                  </a:cxn>
                  <a:cxn ang="0">
                    <a:pos x="12" y="41"/>
                  </a:cxn>
                  <a:cxn ang="0">
                    <a:pos x="6" y="35"/>
                  </a:cxn>
                  <a:cxn ang="0">
                    <a:pos x="2" y="27"/>
                  </a:cxn>
                  <a:cxn ang="0">
                    <a:pos x="0" y="19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72" y="0"/>
                  </a:cxn>
                </a:cxnLst>
                <a:rect l="0" t="0" r="r" b="b"/>
                <a:pathLst>
                  <a:path w="77" h="42">
                    <a:moveTo>
                      <a:pt x="72" y="0"/>
                    </a:moveTo>
                    <a:lnTo>
                      <a:pt x="76" y="3"/>
                    </a:lnTo>
                    <a:lnTo>
                      <a:pt x="77" y="10"/>
                    </a:lnTo>
                    <a:lnTo>
                      <a:pt x="76" y="18"/>
                    </a:lnTo>
                    <a:lnTo>
                      <a:pt x="75" y="27"/>
                    </a:lnTo>
                    <a:lnTo>
                      <a:pt x="71" y="33"/>
                    </a:lnTo>
                    <a:lnTo>
                      <a:pt x="65" y="36"/>
                    </a:lnTo>
                    <a:lnTo>
                      <a:pt x="18" y="42"/>
                    </a:lnTo>
                    <a:lnTo>
                      <a:pt x="12" y="41"/>
                    </a:lnTo>
                    <a:lnTo>
                      <a:pt x="6" y="35"/>
                    </a:lnTo>
                    <a:lnTo>
                      <a:pt x="2" y="27"/>
                    </a:lnTo>
                    <a:lnTo>
                      <a:pt x="0" y="19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3152" tIns="36576" rIns="73152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40">
                  <a:latin typeface="HY둥근헤드라인2M" panose="02000600000101010101" pitchFamily="2" charset="-127"/>
                  <a:ea typeface="HY둥근헤드라인2M" panose="02000600000101010101" pitchFamily="2" charset="-127"/>
                </a:endParaRPr>
              </a:p>
            </p:txBody>
          </p:sp>
          <p:sp>
            <p:nvSpPr>
              <p:cNvPr id="3245" name="Freeform 173"/>
              <p:cNvSpPr>
                <a:spLocks/>
              </p:cNvSpPr>
              <p:nvPr/>
            </p:nvSpPr>
            <p:spPr bwMode="auto">
              <a:xfrm>
                <a:off x="-1963738" y="2841625"/>
                <a:ext cx="415925" cy="114300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187" y="0"/>
                  </a:cxn>
                  <a:cxn ang="0">
                    <a:pos x="196" y="1"/>
                  </a:cxn>
                  <a:cxn ang="0">
                    <a:pos x="205" y="4"/>
                  </a:cxn>
                  <a:cxn ang="0">
                    <a:pos x="221" y="9"/>
                  </a:cxn>
                  <a:cxn ang="0">
                    <a:pos x="236" y="15"/>
                  </a:cxn>
                  <a:cxn ang="0">
                    <a:pos x="246" y="22"/>
                  </a:cxn>
                  <a:cxn ang="0">
                    <a:pos x="255" y="29"/>
                  </a:cxn>
                  <a:cxn ang="0">
                    <a:pos x="260" y="34"/>
                  </a:cxn>
                  <a:cxn ang="0">
                    <a:pos x="262" y="39"/>
                  </a:cxn>
                  <a:cxn ang="0">
                    <a:pos x="258" y="41"/>
                  </a:cxn>
                  <a:cxn ang="0">
                    <a:pos x="184" y="50"/>
                  </a:cxn>
                  <a:cxn ang="0">
                    <a:pos x="183" y="47"/>
                  </a:cxn>
                  <a:cxn ang="0">
                    <a:pos x="179" y="42"/>
                  </a:cxn>
                  <a:cxn ang="0">
                    <a:pos x="174" y="36"/>
                  </a:cxn>
                  <a:cxn ang="0">
                    <a:pos x="166" y="30"/>
                  </a:cxn>
                  <a:cxn ang="0">
                    <a:pos x="156" y="29"/>
                  </a:cxn>
                  <a:cxn ang="0">
                    <a:pos x="100" y="36"/>
                  </a:cxn>
                  <a:cxn ang="0">
                    <a:pos x="91" y="39"/>
                  </a:cxn>
                  <a:cxn ang="0">
                    <a:pos x="85" y="46"/>
                  </a:cxn>
                  <a:cxn ang="0">
                    <a:pos x="81" y="54"/>
                  </a:cxn>
                  <a:cxn ang="0">
                    <a:pos x="78" y="60"/>
                  </a:cxn>
                  <a:cxn ang="0">
                    <a:pos x="77" y="63"/>
                  </a:cxn>
                  <a:cxn ang="0">
                    <a:pos x="3" y="72"/>
                  </a:cxn>
                  <a:cxn ang="0">
                    <a:pos x="0" y="71"/>
                  </a:cxn>
                  <a:cxn ang="0">
                    <a:pos x="0" y="64"/>
                  </a:cxn>
                  <a:cxn ang="0">
                    <a:pos x="3" y="56"/>
                  </a:cxn>
                  <a:cxn ang="0">
                    <a:pos x="11" y="46"/>
                  </a:cxn>
                  <a:cxn ang="0">
                    <a:pos x="24" y="34"/>
                  </a:cxn>
                  <a:cxn ang="0">
                    <a:pos x="41" y="24"/>
                  </a:cxn>
                  <a:cxn ang="0">
                    <a:pos x="49" y="20"/>
                  </a:cxn>
                  <a:cxn ang="0">
                    <a:pos x="60" y="17"/>
                  </a:cxn>
                  <a:cxn ang="0">
                    <a:pos x="74" y="13"/>
                  </a:cxn>
                  <a:cxn ang="0">
                    <a:pos x="95" y="9"/>
                  </a:cxn>
                  <a:cxn ang="0">
                    <a:pos x="123" y="5"/>
                  </a:cxn>
                  <a:cxn ang="0">
                    <a:pos x="146" y="3"/>
                  </a:cxn>
                  <a:cxn ang="0">
                    <a:pos x="163" y="1"/>
                  </a:cxn>
                  <a:cxn ang="0">
                    <a:pos x="177" y="0"/>
                  </a:cxn>
                </a:cxnLst>
                <a:rect l="0" t="0" r="r" b="b"/>
                <a:pathLst>
                  <a:path w="262" h="72">
                    <a:moveTo>
                      <a:pt x="177" y="0"/>
                    </a:moveTo>
                    <a:lnTo>
                      <a:pt x="187" y="0"/>
                    </a:lnTo>
                    <a:lnTo>
                      <a:pt x="196" y="1"/>
                    </a:lnTo>
                    <a:lnTo>
                      <a:pt x="205" y="4"/>
                    </a:lnTo>
                    <a:lnTo>
                      <a:pt x="221" y="9"/>
                    </a:lnTo>
                    <a:lnTo>
                      <a:pt x="236" y="15"/>
                    </a:lnTo>
                    <a:lnTo>
                      <a:pt x="246" y="22"/>
                    </a:lnTo>
                    <a:lnTo>
                      <a:pt x="255" y="29"/>
                    </a:lnTo>
                    <a:lnTo>
                      <a:pt x="260" y="34"/>
                    </a:lnTo>
                    <a:lnTo>
                      <a:pt x="262" y="39"/>
                    </a:lnTo>
                    <a:lnTo>
                      <a:pt x="258" y="41"/>
                    </a:lnTo>
                    <a:lnTo>
                      <a:pt x="184" y="50"/>
                    </a:lnTo>
                    <a:lnTo>
                      <a:pt x="183" y="47"/>
                    </a:lnTo>
                    <a:lnTo>
                      <a:pt x="179" y="42"/>
                    </a:lnTo>
                    <a:lnTo>
                      <a:pt x="174" y="36"/>
                    </a:lnTo>
                    <a:lnTo>
                      <a:pt x="166" y="30"/>
                    </a:lnTo>
                    <a:lnTo>
                      <a:pt x="156" y="29"/>
                    </a:lnTo>
                    <a:lnTo>
                      <a:pt x="100" y="36"/>
                    </a:lnTo>
                    <a:lnTo>
                      <a:pt x="91" y="39"/>
                    </a:lnTo>
                    <a:lnTo>
                      <a:pt x="85" y="46"/>
                    </a:lnTo>
                    <a:lnTo>
                      <a:pt x="81" y="54"/>
                    </a:lnTo>
                    <a:lnTo>
                      <a:pt x="78" y="60"/>
                    </a:lnTo>
                    <a:lnTo>
                      <a:pt x="77" y="63"/>
                    </a:lnTo>
                    <a:lnTo>
                      <a:pt x="3" y="72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3" y="56"/>
                    </a:lnTo>
                    <a:lnTo>
                      <a:pt x="11" y="46"/>
                    </a:lnTo>
                    <a:lnTo>
                      <a:pt x="24" y="34"/>
                    </a:lnTo>
                    <a:lnTo>
                      <a:pt x="41" y="24"/>
                    </a:lnTo>
                    <a:lnTo>
                      <a:pt x="49" y="20"/>
                    </a:lnTo>
                    <a:lnTo>
                      <a:pt x="60" y="17"/>
                    </a:lnTo>
                    <a:lnTo>
                      <a:pt x="74" y="13"/>
                    </a:lnTo>
                    <a:lnTo>
                      <a:pt x="95" y="9"/>
                    </a:lnTo>
                    <a:lnTo>
                      <a:pt x="123" y="5"/>
                    </a:lnTo>
                    <a:lnTo>
                      <a:pt x="146" y="3"/>
                    </a:lnTo>
                    <a:lnTo>
                      <a:pt x="163" y="1"/>
                    </a:lnTo>
                    <a:lnTo>
                      <a:pt x="1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3152" tIns="36576" rIns="73152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40">
                  <a:latin typeface="HY둥근헤드라인2M" panose="02000600000101010101" pitchFamily="2" charset="-127"/>
                  <a:ea typeface="HY둥근헤드라인2M" panose="02000600000101010101" pitchFamily="2" charset="-127"/>
                </a:endParaRPr>
              </a:p>
            </p:txBody>
          </p:sp>
          <p:sp>
            <p:nvSpPr>
              <p:cNvPr id="3246" name="Freeform 174"/>
              <p:cNvSpPr>
                <a:spLocks noEditPoints="1"/>
              </p:cNvSpPr>
              <p:nvPr/>
            </p:nvSpPr>
            <p:spPr bwMode="auto">
              <a:xfrm>
                <a:off x="-1912938" y="3003550"/>
                <a:ext cx="365125" cy="266700"/>
              </a:xfrm>
              <a:custGeom>
                <a:avLst/>
                <a:gdLst/>
                <a:ahLst/>
                <a:cxnLst>
                  <a:cxn ang="0">
                    <a:pos x="105" y="122"/>
                  </a:cxn>
                  <a:cxn ang="0">
                    <a:pos x="99" y="135"/>
                  </a:cxn>
                  <a:cxn ang="0">
                    <a:pos x="116" y="151"/>
                  </a:cxn>
                  <a:cxn ang="0">
                    <a:pos x="129" y="144"/>
                  </a:cxn>
                  <a:cxn ang="0">
                    <a:pos x="129" y="125"/>
                  </a:cxn>
                  <a:cxn ang="0">
                    <a:pos x="76" y="105"/>
                  </a:cxn>
                  <a:cxn ang="0">
                    <a:pos x="65" y="125"/>
                  </a:cxn>
                  <a:cxn ang="0">
                    <a:pos x="84" y="136"/>
                  </a:cxn>
                  <a:cxn ang="0">
                    <a:pos x="96" y="117"/>
                  </a:cxn>
                  <a:cxn ang="0">
                    <a:pos x="76" y="105"/>
                  </a:cxn>
                  <a:cxn ang="0">
                    <a:pos x="151" y="75"/>
                  </a:cxn>
                  <a:cxn ang="0">
                    <a:pos x="159" y="101"/>
                  </a:cxn>
                  <a:cxn ang="0">
                    <a:pos x="175" y="99"/>
                  </a:cxn>
                  <a:cxn ang="0">
                    <a:pos x="181" y="85"/>
                  </a:cxn>
                  <a:cxn ang="0">
                    <a:pos x="175" y="72"/>
                  </a:cxn>
                  <a:cxn ang="0">
                    <a:pos x="66" y="68"/>
                  </a:cxn>
                  <a:cxn ang="0">
                    <a:pos x="53" y="75"/>
                  </a:cxn>
                  <a:cxn ang="0">
                    <a:pos x="50" y="91"/>
                  </a:cxn>
                  <a:cxn ang="0">
                    <a:pos x="61" y="101"/>
                  </a:cxn>
                  <a:cxn ang="0">
                    <a:pos x="79" y="96"/>
                  </a:cxn>
                  <a:cxn ang="0">
                    <a:pos x="71" y="70"/>
                  </a:cxn>
                  <a:cxn ang="0">
                    <a:pos x="138" y="40"/>
                  </a:cxn>
                  <a:cxn ang="0">
                    <a:pos x="138" y="62"/>
                  </a:cxn>
                  <a:cxn ang="0">
                    <a:pos x="162" y="62"/>
                  </a:cxn>
                  <a:cxn ang="0">
                    <a:pos x="162" y="40"/>
                  </a:cxn>
                  <a:cxn ang="0">
                    <a:pos x="76" y="36"/>
                  </a:cxn>
                  <a:cxn ang="0">
                    <a:pos x="65" y="54"/>
                  </a:cxn>
                  <a:cxn ang="0">
                    <a:pos x="84" y="66"/>
                  </a:cxn>
                  <a:cxn ang="0">
                    <a:pos x="96" y="46"/>
                  </a:cxn>
                  <a:cxn ang="0">
                    <a:pos x="76" y="36"/>
                  </a:cxn>
                  <a:cxn ang="0">
                    <a:pos x="100" y="30"/>
                  </a:cxn>
                  <a:cxn ang="0">
                    <a:pos x="103" y="46"/>
                  </a:cxn>
                  <a:cxn ang="0">
                    <a:pos x="116" y="53"/>
                  </a:cxn>
                  <a:cxn ang="0">
                    <a:pos x="131" y="36"/>
                  </a:cxn>
                  <a:cxn ang="0">
                    <a:pos x="125" y="23"/>
                  </a:cxn>
                  <a:cxn ang="0">
                    <a:pos x="113" y="0"/>
                  </a:cxn>
                  <a:cxn ang="0">
                    <a:pos x="181" y="28"/>
                  </a:cxn>
                  <a:cxn ang="0">
                    <a:pos x="209" y="96"/>
                  </a:cxn>
                  <a:cxn ang="0">
                    <a:pos x="219" y="133"/>
                  </a:cxn>
                  <a:cxn ang="0">
                    <a:pos x="230" y="157"/>
                  </a:cxn>
                  <a:cxn ang="0">
                    <a:pos x="204" y="168"/>
                  </a:cxn>
                  <a:cxn ang="0">
                    <a:pos x="4" y="164"/>
                  </a:cxn>
                  <a:cxn ang="0">
                    <a:pos x="3" y="143"/>
                  </a:cxn>
                  <a:cxn ang="0">
                    <a:pos x="16" y="109"/>
                  </a:cxn>
                  <a:cxn ang="0">
                    <a:pos x="30" y="47"/>
                  </a:cxn>
                  <a:cxn ang="0">
                    <a:pos x="88" y="4"/>
                  </a:cxn>
                </a:cxnLst>
                <a:rect l="0" t="0" r="r" b="b"/>
                <a:pathLst>
                  <a:path w="230" h="168">
                    <a:moveTo>
                      <a:pt x="116" y="118"/>
                    </a:moveTo>
                    <a:lnTo>
                      <a:pt x="110" y="119"/>
                    </a:lnTo>
                    <a:lnTo>
                      <a:pt x="105" y="122"/>
                    </a:lnTo>
                    <a:lnTo>
                      <a:pt x="103" y="125"/>
                    </a:lnTo>
                    <a:lnTo>
                      <a:pt x="100" y="130"/>
                    </a:lnTo>
                    <a:lnTo>
                      <a:pt x="99" y="135"/>
                    </a:lnTo>
                    <a:lnTo>
                      <a:pt x="100" y="140"/>
                    </a:lnTo>
                    <a:lnTo>
                      <a:pt x="105" y="148"/>
                    </a:lnTo>
                    <a:lnTo>
                      <a:pt x="116" y="151"/>
                    </a:lnTo>
                    <a:lnTo>
                      <a:pt x="121" y="150"/>
                    </a:lnTo>
                    <a:lnTo>
                      <a:pt x="125" y="148"/>
                    </a:lnTo>
                    <a:lnTo>
                      <a:pt x="129" y="144"/>
                    </a:lnTo>
                    <a:lnTo>
                      <a:pt x="130" y="140"/>
                    </a:lnTo>
                    <a:lnTo>
                      <a:pt x="131" y="135"/>
                    </a:lnTo>
                    <a:lnTo>
                      <a:pt x="129" y="125"/>
                    </a:lnTo>
                    <a:lnTo>
                      <a:pt x="121" y="119"/>
                    </a:lnTo>
                    <a:lnTo>
                      <a:pt x="116" y="118"/>
                    </a:lnTo>
                    <a:close/>
                    <a:moveTo>
                      <a:pt x="76" y="105"/>
                    </a:moveTo>
                    <a:lnTo>
                      <a:pt x="68" y="109"/>
                    </a:lnTo>
                    <a:lnTo>
                      <a:pt x="65" y="117"/>
                    </a:lnTo>
                    <a:lnTo>
                      <a:pt x="65" y="125"/>
                    </a:lnTo>
                    <a:lnTo>
                      <a:pt x="68" y="133"/>
                    </a:lnTo>
                    <a:lnTo>
                      <a:pt x="76" y="136"/>
                    </a:lnTo>
                    <a:lnTo>
                      <a:pt x="84" y="136"/>
                    </a:lnTo>
                    <a:lnTo>
                      <a:pt x="92" y="133"/>
                    </a:lnTo>
                    <a:lnTo>
                      <a:pt x="96" y="125"/>
                    </a:lnTo>
                    <a:lnTo>
                      <a:pt x="96" y="117"/>
                    </a:lnTo>
                    <a:lnTo>
                      <a:pt x="92" y="109"/>
                    </a:lnTo>
                    <a:lnTo>
                      <a:pt x="84" y="105"/>
                    </a:lnTo>
                    <a:lnTo>
                      <a:pt x="76" y="105"/>
                    </a:lnTo>
                    <a:close/>
                    <a:moveTo>
                      <a:pt x="164" y="68"/>
                    </a:moveTo>
                    <a:lnTo>
                      <a:pt x="159" y="70"/>
                    </a:lnTo>
                    <a:lnTo>
                      <a:pt x="151" y="75"/>
                    </a:lnTo>
                    <a:lnTo>
                      <a:pt x="148" y="85"/>
                    </a:lnTo>
                    <a:lnTo>
                      <a:pt x="151" y="96"/>
                    </a:lnTo>
                    <a:lnTo>
                      <a:pt x="159" y="101"/>
                    </a:lnTo>
                    <a:lnTo>
                      <a:pt x="164" y="102"/>
                    </a:lnTo>
                    <a:lnTo>
                      <a:pt x="169" y="101"/>
                    </a:lnTo>
                    <a:lnTo>
                      <a:pt x="175" y="99"/>
                    </a:lnTo>
                    <a:lnTo>
                      <a:pt x="177" y="96"/>
                    </a:lnTo>
                    <a:lnTo>
                      <a:pt x="180" y="91"/>
                    </a:lnTo>
                    <a:lnTo>
                      <a:pt x="181" y="85"/>
                    </a:lnTo>
                    <a:lnTo>
                      <a:pt x="180" y="80"/>
                    </a:lnTo>
                    <a:lnTo>
                      <a:pt x="177" y="75"/>
                    </a:lnTo>
                    <a:lnTo>
                      <a:pt x="175" y="72"/>
                    </a:lnTo>
                    <a:lnTo>
                      <a:pt x="169" y="70"/>
                    </a:lnTo>
                    <a:lnTo>
                      <a:pt x="164" y="68"/>
                    </a:lnTo>
                    <a:close/>
                    <a:moveTo>
                      <a:pt x="66" y="68"/>
                    </a:moveTo>
                    <a:lnTo>
                      <a:pt x="61" y="70"/>
                    </a:lnTo>
                    <a:lnTo>
                      <a:pt x="55" y="72"/>
                    </a:lnTo>
                    <a:lnTo>
                      <a:pt x="53" y="75"/>
                    </a:lnTo>
                    <a:lnTo>
                      <a:pt x="50" y="80"/>
                    </a:lnTo>
                    <a:lnTo>
                      <a:pt x="49" y="85"/>
                    </a:lnTo>
                    <a:lnTo>
                      <a:pt x="50" y="91"/>
                    </a:lnTo>
                    <a:lnTo>
                      <a:pt x="53" y="96"/>
                    </a:lnTo>
                    <a:lnTo>
                      <a:pt x="55" y="99"/>
                    </a:lnTo>
                    <a:lnTo>
                      <a:pt x="61" y="101"/>
                    </a:lnTo>
                    <a:lnTo>
                      <a:pt x="66" y="102"/>
                    </a:lnTo>
                    <a:lnTo>
                      <a:pt x="71" y="101"/>
                    </a:lnTo>
                    <a:lnTo>
                      <a:pt x="79" y="96"/>
                    </a:lnTo>
                    <a:lnTo>
                      <a:pt x="82" y="85"/>
                    </a:lnTo>
                    <a:lnTo>
                      <a:pt x="79" y="75"/>
                    </a:lnTo>
                    <a:lnTo>
                      <a:pt x="71" y="70"/>
                    </a:lnTo>
                    <a:lnTo>
                      <a:pt x="66" y="68"/>
                    </a:lnTo>
                    <a:close/>
                    <a:moveTo>
                      <a:pt x="146" y="36"/>
                    </a:moveTo>
                    <a:lnTo>
                      <a:pt x="138" y="40"/>
                    </a:lnTo>
                    <a:lnTo>
                      <a:pt x="134" y="46"/>
                    </a:lnTo>
                    <a:lnTo>
                      <a:pt x="134" y="54"/>
                    </a:lnTo>
                    <a:lnTo>
                      <a:pt x="138" y="62"/>
                    </a:lnTo>
                    <a:lnTo>
                      <a:pt x="146" y="66"/>
                    </a:lnTo>
                    <a:lnTo>
                      <a:pt x="154" y="66"/>
                    </a:lnTo>
                    <a:lnTo>
                      <a:pt x="162" y="62"/>
                    </a:lnTo>
                    <a:lnTo>
                      <a:pt x="165" y="54"/>
                    </a:lnTo>
                    <a:lnTo>
                      <a:pt x="165" y="46"/>
                    </a:lnTo>
                    <a:lnTo>
                      <a:pt x="162" y="40"/>
                    </a:lnTo>
                    <a:lnTo>
                      <a:pt x="154" y="36"/>
                    </a:lnTo>
                    <a:lnTo>
                      <a:pt x="146" y="36"/>
                    </a:lnTo>
                    <a:close/>
                    <a:moveTo>
                      <a:pt x="76" y="36"/>
                    </a:moveTo>
                    <a:lnTo>
                      <a:pt x="68" y="40"/>
                    </a:lnTo>
                    <a:lnTo>
                      <a:pt x="65" y="46"/>
                    </a:lnTo>
                    <a:lnTo>
                      <a:pt x="65" y="54"/>
                    </a:lnTo>
                    <a:lnTo>
                      <a:pt x="68" y="62"/>
                    </a:lnTo>
                    <a:lnTo>
                      <a:pt x="76" y="66"/>
                    </a:lnTo>
                    <a:lnTo>
                      <a:pt x="84" y="66"/>
                    </a:lnTo>
                    <a:lnTo>
                      <a:pt x="92" y="62"/>
                    </a:lnTo>
                    <a:lnTo>
                      <a:pt x="96" y="54"/>
                    </a:lnTo>
                    <a:lnTo>
                      <a:pt x="96" y="46"/>
                    </a:lnTo>
                    <a:lnTo>
                      <a:pt x="92" y="40"/>
                    </a:lnTo>
                    <a:lnTo>
                      <a:pt x="84" y="36"/>
                    </a:lnTo>
                    <a:lnTo>
                      <a:pt x="76" y="36"/>
                    </a:lnTo>
                    <a:close/>
                    <a:moveTo>
                      <a:pt x="116" y="20"/>
                    </a:moveTo>
                    <a:lnTo>
                      <a:pt x="105" y="23"/>
                    </a:lnTo>
                    <a:lnTo>
                      <a:pt x="100" y="30"/>
                    </a:lnTo>
                    <a:lnTo>
                      <a:pt x="99" y="36"/>
                    </a:lnTo>
                    <a:lnTo>
                      <a:pt x="100" y="41"/>
                    </a:lnTo>
                    <a:lnTo>
                      <a:pt x="103" y="46"/>
                    </a:lnTo>
                    <a:lnTo>
                      <a:pt x="105" y="49"/>
                    </a:lnTo>
                    <a:lnTo>
                      <a:pt x="110" y="51"/>
                    </a:lnTo>
                    <a:lnTo>
                      <a:pt x="116" y="53"/>
                    </a:lnTo>
                    <a:lnTo>
                      <a:pt x="121" y="51"/>
                    </a:lnTo>
                    <a:lnTo>
                      <a:pt x="129" y="46"/>
                    </a:lnTo>
                    <a:lnTo>
                      <a:pt x="131" y="36"/>
                    </a:lnTo>
                    <a:lnTo>
                      <a:pt x="130" y="30"/>
                    </a:lnTo>
                    <a:lnTo>
                      <a:pt x="129" y="26"/>
                    </a:lnTo>
                    <a:lnTo>
                      <a:pt x="125" y="23"/>
                    </a:lnTo>
                    <a:lnTo>
                      <a:pt x="121" y="21"/>
                    </a:lnTo>
                    <a:lnTo>
                      <a:pt x="116" y="20"/>
                    </a:lnTo>
                    <a:close/>
                    <a:moveTo>
                      <a:pt x="113" y="0"/>
                    </a:moveTo>
                    <a:lnTo>
                      <a:pt x="139" y="4"/>
                    </a:lnTo>
                    <a:lnTo>
                      <a:pt x="162" y="13"/>
                    </a:lnTo>
                    <a:lnTo>
                      <a:pt x="181" y="28"/>
                    </a:lnTo>
                    <a:lnTo>
                      <a:pt x="196" y="47"/>
                    </a:lnTo>
                    <a:lnTo>
                      <a:pt x="205" y="71"/>
                    </a:lnTo>
                    <a:lnTo>
                      <a:pt x="209" y="96"/>
                    </a:lnTo>
                    <a:lnTo>
                      <a:pt x="210" y="109"/>
                    </a:lnTo>
                    <a:lnTo>
                      <a:pt x="214" y="121"/>
                    </a:lnTo>
                    <a:lnTo>
                      <a:pt x="219" y="133"/>
                    </a:lnTo>
                    <a:lnTo>
                      <a:pt x="224" y="142"/>
                    </a:lnTo>
                    <a:lnTo>
                      <a:pt x="228" y="151"/>
                    </a:lnTo>
                    <a:lnTo>
                      <a:pt x="230" y="157"/>
                    </a:lnTo>
                    <a:lnTo>
                      <a:pt x="226" y="164"/>
                    </a:lnTo>
                    <a:lnTo>
                      <a:pt x="218" y="167"/>
                    </a:lnTo>
                    <a:lnTo>
                      <a:pt x="204" y="168"/>
                    </a:lnTo>
                    <a:lnTo>
                      <a:pt x="29" y="168"/>
                    </a:lnTo>
                    <a:lnTo>
                      <a:pt x="13" y="167"/>
                    </a:lnTo>
                    <a:lnTo>
                      <a:pt x="4" y="164"/>
                    </a:lnTo>
                    <a:lnTo>
                      <a:pt x="0" y="159"/>
                    </a:lnTo>
                    <a:lnTo>
                      <a:pt x="0" y="151"/>
                    </a:lnTo>
                    <a:lnTo>
                      <a:pt x="3" y="143"/>
                    </a:lnTo>
                    <a:lnTo>
                      <a:pt x="7" y="133"/>
                    </a:lnTo>
                    <a:lnTo>
                      <a:pt x="12" y="121"/>
                    </a:lnTo>
                    <a:lnTo>
                      <a:pt x="16" y="109"/>
                    </a:lnTo>
                    <a:lnTo>
                      <a:pt x="17" y="96"/>
                    </a:lnTo>
                    <a:lnTo>
                      <a:pt x="21" y="71"/>
                    </a:lnTo>
                    <a:lnTo>
                      <a:pt x="30" y="47"/>
                    </a:lnTo>
                    <a:lnTo>
                      <a:pt x="45" y="28"/>
                    </a:lnTo>
                    <a:lnTo>
                      <a:pt x="65" y="13"/>
                    </a:lnTo>
                    <a:lnTo>
                      <a:pt x="88" y="4"/>
                    </a:lnTo>
                    <a:lnTo>
                      <a:pt x="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3152" tIns="36576" rIns="73152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40">
                  <a:latin typeface="HY둥근헤드라인2M" panose="02000600000101010101" pitchFamily="2" charset="-127"/>
                  <a:ea typeface="HY둥근헤드라인2M" panose="02000600000101010101" pitchFamily="2" charset="-127"/>
                </a:endParaRPr>
              </a:p>
            </p:txBody>
          </p:sp>
        </p:grpSp>
        <p:sp>
          <p:nvSpPr>
            <p:cNvPr id="16" name="순서도: 수행의 시작/종료 15"/>
            <p:cNvSpPr/>
            <p:nvPr/>
          </p:nvSpPr>
          <p:spPr>
            <a:xfrm>
              <a:off x="2633319" y="3075571"/>
              <a:ext cx="1929094" cy="642942"/>
            </a:xfrm>
            <a:prstGeom prst="flowChartTerminator">
              <a:avLst/>
            </a:prstGeom>
            <a:noFill/>
            <a:ln w="38100">
              <a:solidFill>
                <a:srgbClr val="789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grpSp>
          <p:nvGrpSpPr>
            <p:cNvPr id="403" name="그룹 402"/>
            <p:cNvGrpSpPr/>
            <p:nvPr/>
          </p:nvGrpSpPr>
          <p:grpSpPr>
            <a:xfrm>
              <a:off x="2883140" y="3180347"/>
              <a:ext cx="263015" cy="417512"/>
              <a:chOff x="1052513" y="6369050"/>
              <a:chExt cx="307975" cy="488950"/>
            </a:xfrm>
            <a:solidFill>
              <a:schemeClr val="accent5"/>
            </a:solidFill>
          </p:grpSpPr>
          <p:sp>
            <p:nvSpPr>
              <p:cNvPr id="3460" name="Freeform 388"/>
              <p:cNvSpPr>
                <a:spLocks/>
              </p:cNvSpPr>
              <p:nvPr/>
            </p:nvSpPr>
            <p:spPr bwMode="auto">
              <a:xfrm>
                <a:off x="1119188" y="6481763"/>
                <a:ext cx="174625" cy="2698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76" y="0"/>
                  </a:cxn>
                  <a:cxn ang="0">
                    <a:pos x="76" y="81"/>
                  </a:cxn>
                  <a:cxn ang="0">
                    <a:pos x="110" y="81"/>
                  </a:cxn>
                  <a:cxn ang="0">
                    <a:pos x="55" y="170"/>
                  </a:cxn>
                  <a:cxn ang="0">
                    <a:pos x="0" y="81"/>
                  </a:cxn>
                  <a:cxn ang="0">
                    <a:pos x="36" y="81"/>
                  </a:cxn>
                  <a:cxn ang="0">
                    <a:pos x="36" y="0"/>
                  </a:cxn>
                </a:cxnLst>
                <a:rect l="0" t="0" r="r" b="b"/>
                <a:pathLst>
                  <a:path w="110" h="170">
                    <a:moveTo>
                      <a:pt x="36" y="0"/>
                    </a:moveTo>
                    <a:lnTo>
                      <a:pt x="76" y="0"/>
                    </a:lnTo>
                    <a:lnTo>
                      <a:pt x="76" y="81"/>
                    </a:lnTo>
                    <a:lnTo>
                      <a:pt x="110" y="81"/>
                    </a:lnTo>
                    <a:lnTo>
                      <a:pt x="55" y="170"/>
                    </a:lnTo>
                    <a:lnTo>
                      <a:pt x="0" y="81"/>
                    </a:lnTo>
                    <a:lnTo>
                      <a:pt x="36" y="8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3152" tIns="36576" rIns="73152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40"/>
              </a:p>
            </p:txBody>
          </p:sp>
          <p:sp>
            <p:nvSpPr>
              <p:cNvPr id="3461" name="Freeform 389"/>
              <p:cNvSpPr>
                <a:spLocks noEditPoints="1"/>
              </p:cNvSpPr>
              <p:nvPr/>
            </p:nvSpPr>
            <p:spPr bwMode="auto">
              <a:xfrm>
                <a:off x="1052513" y="6369050"/>
                <a:ext cx="307975" cy="488950"/>
              </a:xfrm>
              <a:custGeom>
                <a:avLst/>
                <a:gdLst/>
                <a:ahLst/>
                <a:cxnLst>
                  <a:cxn ang="0">
                    <a:pos x="93" y="273"/>
                  </a:cxn>
                  <a:cxn ang="0">
                    <a:pos x="89" y="275"/>
                  </a:cxn>
                  <a:cxn ang="0">
                    <a:pos x="87" y="278"/>
                  </a:cxn>
                  <a:cxn ang="0">
                    <a:pos x="84" y="286"/>
                  </a:cxn>
                  <a:cxn ang="0">
                    <a:pos x="87" y="294"/>
                  </a:cxn>
                  <a:cxn ang="0">
                    <a:pos x="89" y="298"/>
                  </a:cxn>
                  <a:cxn ang="0">
                    <a:pos x="97" y="300"/>
                  </a:cxn>
                  <a:cxn ang="0">
                    <a:pos x="105" y="298"/>
                  </a:cxn>
                  <a:cxn ang="0">
                    <a:pos x="109" y="294"/>
                  </a:cxn>
                  <a:cxn ang="0">
                    <a:pos x="112" y="286"/>
                  </a:cxn>
                  <a:cxn ang="0">
                    <a:pos x="109" y="278"/>
                  </a:cxn>
                  <a:cxn ang="0">
                    <a:pos x="101" y="273"/>
                  </a:cxn>
                  <a:cxn ang="0">
                    <a:pos x="93" y="273"/>
                  </a:cxn>
                  <a:cxn ang="0">
                    <a:pos x="16" y="44"/>
                  </a:cxn>
                  <a:cxn ang="0">
                    <a:pos x="16" y="265"/>
                  </a:cxn>
                  <a:cxn ang="0">
                    <a:pos x="180" y="265"/>
                  </a:cxn>
                  <a:cxn ang="0">
                    <a:pos x="180" y="44"/>
                  </a:cxn>
                  <a:cxn ang="0">
                    <a:pos x="16" y="44"/>
                  </a:cxn>
                  <a:cxn ang="0">
                    <a:pos x="83" y="20"/>
                  </a:cxn>
                  <a:cxn ang="0">
                    <a:pos x="80" y="23"/>
                  </a:cxn>
                  <a:cxn ang="0">
                    <a:pos x="83" y="25"/>
                  </a:cxn>
                  <a:cxn ang="0">
                    <a:pos x="112" y="25"/>
                  </a:cxn>
                  <a:cxn ang="0">
                    <a:pos x="114" y="23"/>
                  </a:cxn>
                  <a:cxn ang="0">
                    <a:pos x="112" y="20"/>
                  </a:cxn>
                  <a:cxn ang="0">
                    <a:pos x="83" y="20"/>
                  </a:cxn>
                  <a:cxn ang="0">
                    <a:pos x="16" y="0"/>
                  </a:cxn>
                  <a:cxn ang="0">
                    <a:pos x="179" y="0"/>
                  </a:cxn>
                  <a:cxn ang="0">
                    <a:pos x="184" y="2"/>
                  </a:cxn>
                  <a:cxn ang="0">
                    <a:pos x="188" y="3"/>
                  </a:cxn>
                  <a:cxn ang="0">
                    <a:pos x="192" y="7"/>
                  </a:cxn>
                  <a:cxn ang="0">
                    <a:pos x="193" y="11"/>
                  </a:cxn>
                  <a:cxn ang="0">
                    <a:pos x="194" y="16"/>
                  </a:cxn>
                  <a:cxn ang="0">
                    <a:pos x="194" y="292"/>
                  </a:cxn>
                  <a:cxn ang="0">
                    <a:pos x="193" y="298"/>
                  </a:cxn>
                  <a:cxn ang="0">
                    <a:pos x="192" y="302"/>
                  </a:cxn>
                  <a:cxn ang="0">
                    <a:pos x="188" y="305"/>
                  </a:cxn>
                  <a:cxn ang="0">
                    <a:pos x="184" y="307"/>
                  </a:cxn>
                  <a:cxn ang="0">
                    <a:pos x="179" y="308"/>
                  </a:cxn>
                  <a:cxn ang="0">
                    <a:pos x="16" y="308"/>
                  </a:cxn>
                  <a:cxn ang="0">
                    <a:pos x="11" y="307"/>
                  </a:cxn>
                  <a:cxn ang="0">
                    <a:pos x="7" y="305"/>
                  </a:cxn>
                  <a:cxn ang="0">
                    <a:pos x="3" y="302"/>
                  </a:cxn>
                  <a:cxn ang="0">
                    <a:pos x="2" y="298"/>
                  </a:cxn>
                  <a:cxn ang="0">
                    <a:pos x="0" y="292"/>
                  </a:cxn>
                  <a:cxn ang="0">
                    <a:pos x="0" y="16"/>
                  </a:cxn>
                  <a:cxn ang="0">
                    <a:pos x="2" y="11"/>
                  </a:cxn>
                  <a:cxn ang="0">
                    <a:pos x="3" y="7"/>
                  </a:cxn>
                  <a:cxn ang="0">
                    <a:pos x="7" y="3"/>
                  </a:cxn>
                  <a:cxn ang="0">
                    <a:pos x="11" y="2"/>
                  </a:cxn>
                  <a:cxn ang="0">
                    <a:pos x="16" y="0"/>
                  </a:cxn>
                </a:cxnLst>
                <a:rect l="0" t="0" r="r" b="b"/>
                <a:pathLst>
                  <a:path w="194" h="308">
                    <a:moveTo>
                      <a:pt x="93" y="273"/>
                    </a:moveTo>
                    <a:lnTo>
                      <a:pt x="89" y="275"/>
                    </a:lnTo>
                    <a:lnTo>
                      <a:pt x="87" y="278"/>
                    </a:lnTo>
                    <a:lnTo>
                      <a:pt x="84" y="286"/>
                    </a:lnTo>
                    <a:lnTo>
                      <a:pt x="87" y="294"/>
                    </a:lnTo>
                    <a:lnTo>
                      <a:pt x="89" y="298"/>
                    </a:lnTo>
                    <a:lnTo>
                      <a:pt x="97" y="300"/>
                    </a:lnTo>
                    <a:lnTo>
                      <a:pt x="105" y="298"/>
                    </a:lnTo>
                    <a:lnTo>
                      <a:pt x="109" y="294"/>
                    </a:lnTo>
                    <a:lnTo>
                      <a:pt x="112" y="286"/>
                    </a:lnTo>
                    <a:lnTo>
                      <a:pt x="109" y="278"/>
                    </a:lnTo>
                    <a:lnTo>
                      <a:pt x="101" y="273"/>
                    </a:lnTo>
                    <a:lnTo>
                      <a:pt x="93" y="273"/>
                    </a:lnTo>
                    <a:close/>
                    <a:moveTo>
                      <a:pt x="16" y="44"/>
                    </a:moveTo>
                    <a:lnTo>
                      <a:pt x="16" y="265"/>
                    </a:lnTo>
                    <a:lnTo>
                      <a:pt x="180" y="265"/>
                    </a:lnTo>
                    <a:lnTo>
                      <a:pt x="180" y="44"/>
                    </a:lnTo>
                    <a:lnTo>
                      <a:pt x="16" y="44"/>
                    </a:lnTo>
                    <a:close/>
                    <a:moveTo>
                      <a:pt x="83" y="20"/>
                    </a:moveTo>
                    <a:lnTo>
                      <a:pt x="80" y="23"/>
                    </a:lnTo>
                    <a:lnTo>
                      <a:pt x="83" y="25"/>
                    </a:lnTo>
                    <a:lnTo>
                      <a:pt x="112" y="25"/>
                    </a:lnTo>
                    <a:lnTo>
                      <a:pt x="114" y="23"/>
                    </a:lnTo>
                    <a:lnTo>
                      <a:pt x="112" y="20"/>
                    </a:lnTo>
                    <a:lnTo>
                      <a:pt x="83" y="20"/>
                    </a:lnTo>
                    <a:close/>
                    <a:moveTo>
                      <a:pt x="16" y="0"/>
                    </a:moveTo>
                    <a:lnTo>
                      <a:pt x="179" y="0"/>
                    </a:lnTo>
                    <a:lnTo>
                      <a:pt x="184" y="2"/>
                    </a:lnTo>
                    <a:lnTo>
                      <a:pt x="188" y="3"/>
                    </a:lnTo>
                    <a:lnTo>
                      <a:pt x="192" y="7"/>
                    </a:lnTo>
                    <a:lnTo>
                      <a:pt x="193" y="11"/>
                    </a:lnTo>
                    <a:lnTo>
                      <a:pt x="194" y="16"/>
                    </a:lnTo>
                    <a:lnTo>
                      <a:pt x="194" y="292"/>
                    </a:lnTo>
                    <a:lnTo>
                      <a:pt x="193" y="298"/>
                    </a:lnTo>
                    <a:lnTo>
                      <a:pt x="192" y="302"/>
                    </a:lnTo>
                    <a:lnTo>
                      <a:pt x="188" y="305"/>
                    </a:lnTo>
                    <a:lnTo>
                      <a:pt x="184" y="307"/>
                    </a:lnTo>
                    <a:lnTo>
                      <a:pt x="179" y="308"/>
                    </a:lnTo>
                    <a:lnTo>
                      <a:pt x="16" y="308"/>
                    </a:lnTo>
                    <a:lnTo>
                      <a:pt x="11" y="307"/>
                    </a:lnTo>
                    <a:lnTo>
                      <a:pt x="7" y="305"/>
                    </a:lnTo>
                    <a:lnTo>
                      <a:pt x="3" y="302"/>
                    </a:lnTo>
                    <a:lnTo>
                      <a:pt x="2" y="298"/>
                    </a:lnTo>
                    <a:lnTo>
                      <a:pt x="0" y="292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3152" tIns="36576" rIns="73152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40"/>
              </a:p>
            </p:txBody>
          </p:sp>
        </p:grp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2991425" y="1650198"/>
              <a:ext cx="2089108" cy="3804742"/>
            </a:xfrm>
            <a:custGeom>
              <a:avLst/>
              <a:gdLst/>
              <a:ahLst/>
              <a:cxnLst>
                <a:cxn ang="0">
                  <a:pos x="200" y="638"/>
                </a:cxn>
                <a:cxn ang="0">
                  <a:pos x="200" y="2507"/>
                </a:cxn>
                <a:cxn ang="0">
                  <a:pos x="689" y="2358"/>
                </a:cxn>
                <a:cxn ang="0">
                  <a:pos x="1178" y="2510"/>
                </a:cxn>
                <a:cxn ang="0">
                  <a:pos x="1178" y="638"/>
                </a:cxn>
                <a:cxn ang="0">
                  <a:pos x="1378" y="638"/>
                </a:cxn>
                <a:cxn ang="0">
                  <a:pos x="689" y="0"/>
                </a:cxn>
                <a:cxn ang="0">
                  <a:pos x="0" y="638"/>
                </a:cxn>
                <a:cxn ang="0">
                  <a:pos x="200" y="638"/>
                </a:cxn>
              </a:cxnLst>
              <a:rect l="0" t="0" r="r" b="b"/>
              <a:pathLst>
                <a:path w="1378" h="2510">
                  <a:moveTo>
                    <a:pt x="200" y="638"/>
                  </a:moveTo>
                  <a:lnTo>
                    <a:pt x="200" y="2507"/>
                  </a:lnTo>
                  <a:lnTo>
                    <a:pt x="689" y="2358"/>
                  </a:lnTo>
                  <a:lnTo>
                    <a:pt x="1178" y="2510"/>
                  </a:lnTo>
                  <a:lnTo>
                    <a:pt x="1178" y="638"/>
                  </a:lnTo>
                  <a:lnTo>
                    <a:pt x="1378" y="638"/>
                  </a:lnTo>
                  <a:lnTo>
                    <a:pt x="689" y="0"/>
                  </a:lnTo>
                  <a:lnTo>
                    <a:pt x="0" y="638"/>
                  </a:lnTo>
                  <a:lnTo>
                    <a:pt x="200" y="638"/>
                  </a:lnTo>
                  <a:close/>
                </a:path>
              </a:pathLst>
            </a:custGeom>
            <a:solidFill>
              <a:srgbClr val="789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4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400220" y="2920753"/>
            <a:ext cx="1265767" cy="1566898"/>
            <a:chOff x="5333102" y="3255836"/>
            <a:chExt cx="1265767" cy="1566898"/>
          </a:xfrm>
        </p:grpSpPr>
        <p:sp>
          <p:nvSpPr>
            <p:cNvPr id="53" name="TextBox 52"/>
            <p:cNvSpPr txBox="1"/>
            <p:nvPr/>
          </p:nvSpPr>
          <p:spPr>
            <a:xfrm>
              <a:off x="5333102" y="3899404"/>
              <a:ext cx="12657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1200" dirty="0" smtClean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폰트바다를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 </a:t>
              </a:r>
              <a:r>
                <a:rPr kumimoji="1" lang="ko-KR" altLang="en-US" sz="1200" dirty="0" smtClean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통해</a:t>
              </a:r>
              <a:endParaRPr kumimoji="1" lang="en-US" altLang="ko-KR" sz="1200" dirty="0" smtClean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  <a:cs typeface="HY고딕 A1 400" panose="02000600000101010101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200" dirty="0" smtClean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다양한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HY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폰트를 사용해보세요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HY매일매일B" panose="02000600000101010101" pitchFamily="2" charset="-127"/>
                  <a:ea typeface="HY매일매일B" panose="02000600000101010101" pitchFamily="2" charset="-127"/>
                  <a:cs typeface="HY고딕 A1 400" panose="02000600000101010101" pitchFamily="2" charset="-127"/>
                </a:rPr>
                <a:t>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16984" y="3255836"/>
              <a:ext cx="898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밀크쵸코B" panose="02000600000101010101" pitchFamily="2" charset="-127"/>
                  <a:ea typeface="HY밀크쵸코B" panose="02000600000101010101" pitchFamily="2" charset="-127"/>
                </a:rPr>
                <a:t>텍스트</a:t>
              </a:r>
              <a:endParaRPr lang="en-US" altLang="ko-KR" dirty="0" smtClean="0">
                <a:solidFill>
                  <a:schemeClr val="bg1"/>
                </a:solidFill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밀크쵸코B" panose="02000600000101010101" pitchFamily="2" charset="-127"/>
                  <a:ea typeface="HY밀크쵸코B" panose="02000600000101010101" pitchFamily="2" charset="-127"/>
                </a:rPr>
                <a:t>입력</a:t>
              </a:r>
              <a:endParaRPr lang="ko-KR" altLang="en-US" dirty="0">
                <a:solidFill>
                  <a:schemeClr val="bg1"/>
                </a:solidFill>
                <a:latin typeface="HY밀크쵸코B" panose="02000600000101010101" pitchFamily="2" charset="-127"/>
                <a:ea typeface="HY밀크쵸코B" panose="02000600000101010101" pitchFamily="2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8464" y="6525344"/>
            <a:ext cx="432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*HY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둥근헤드라인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 M, HY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매일매일 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B/M 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폰트를 사용하였습니다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36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304794" y="166177"/>
            <a:ext cx="9296413" cy="6640998"/>
            <a:chOff x="344051" y="166177"/>
            <a:chExt cx="9296413" cy="6640998"/>
          </a:xfrm>
        </p:grpSpPr>
        <p:sp>
          <p:nvSpPr>
            <p:cNvPr id="32" name="이등변 삼각형 31"/>
            <p:cNvSpPr/>
            <p:nvPr/>
          </p:nvSpPr>
          <p:spPr>
            <a:xfrm rot="10800000">
              <a:off x="7192922" y="2161550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/>
            <p:cNvSpPr/>
            <p:nvPr/>
          </p:nvSpPr>
          <p:spPr>
            <a:xfrm>
              <a:off x="660128" y="907481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1408904" y="1504826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1583917" y="205946"/>
              <a:ext cx="563799" cy="486033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9325119" y="5645953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937718" y="2883322"/>
              <a:ext cx="167064" cy="14402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226384" y="1498812"/>
              <a:ext cx="255373" cy="255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64014" y="4113064"/>
              <a:ext cx="433803" cy="43380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0800000">
              <a:off x="729654" y="4777947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6059535" y="1532239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0800000">
              <a:off x="4700292" y="444845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209094" y="4186242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771081" y="5153307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7922932" y="166177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4273570" y="238898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008532" y="899346"/>
              <a:ext cx="255373" cy="255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970563" y="322035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520505" y="6238104"/>
              <a:ext cx="569071" cy="56907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602881" y="3429000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802583" y="6118323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729011" y="5049795"/>
              <a:ext cx="268391" cy="26839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651641" y="6320481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292741" y="5563553"/>
              <a:ext cx="230661" cy="23066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761958" y="6093974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952658" y="1768444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897666" y="3196742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15049" y="5482997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2422994" y="5570511"/>
              <a:ext cx="607216" cy="523462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1331509" y="6357402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6859611" y="4785520"/>
              <a:ext cx="679917" cy="586135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7778877" y="3300690"/>
              <a:ext cx="679917" cy="586135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>
              <a:off x="8567957" y="2207742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73804" y="1951374"/>
              <a:ext cx="188978" cy="188978"/>
              <a:chOff x="610754" y="1348307"/>
              <a:chExt cx="353074" cy="353074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/>
            <p:cNvGrpSpPr/>
            <p:nvPr/>
          </p:nvGrpSpPr>
          <p:grpSpPr>
            <a:xfrm>
              <a:off x="344051" y="3886825"/>
              <a:ext cx="188978" cy="188978"/>
              <a:chOff x="610754" y="1348307"/>
              <a:chExt cx="353074" cy="353074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8866913" y="4836584"/>
              <a:ext cx="188978" cy="188978"/>
              <a:chOff x="610754" y="1348307"/>
              <a:chExt cx="353074" cy="353074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7428270" y="2664928"/>
              <a:ext cx="188978" cy="188978"/>
              <a:chOff x="610754" y="1348307"/>
              <a:chExt cx="353074" cy="353074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2646720" y="6236803"/>
              <a:ext cx="188978" cy="188978"/>
              <a:chOff x="610754" y="1348307"/>
              <a:chExt cx="353074" cy="353074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/>
            <p:cNvGrpSpPr/>
            <p:nvPr/>
          </p:nvGrpSpPr>
          <p:grpSpPr>
            <a:xfrm>
              <a:off x="7609245" y="626578"/>
              <a:ext cx="188978" cy="188978"/>
              <a:chOff x="610754" y="1348307"/>
              <a:chExt cx="353074" cy="353074"/>
            </a:xfrm>
          </p:grpSpPr>
          <p:cxnSp>
            <p:nvCxnSpPr>
              <p:cNvPr id="61" name="직선 연결선 60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3703995" y="226528"/>
              <a:ext cx="188978" cy="188978"/>
              <a:chOff x="610754" y="1348307"/>
              <a:chExt cx="353074" cy="353074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073" y="934479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128" y="5678883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10839" y="1136167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48" y="5698996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485980" y="4394200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130" y="2270125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그룹 77"/>
            <p:cNvGrpSpPr/>
            <p:nvPr/>
          </p:nvGrpSpPr>
          <p:grpSpPr>
            <a:xfrm>
              <a:off x="6609120" y="5731978"/>
              <a:ext cx="188978" cy="188978"/>
              <a:chOff x="610754" y="1348307"/>
              <a:chExt cx="353074" cy="353074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4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756026" y="2738694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3192012" y="1605431"/>
            <a:ext cx="3521977" cy="3260935"/>
            <a:chOff x="3219538" y="1698419"/>
            <a:chExt cx="3521977" cy="3260935"/>
          </a:xfrm>
        </p:grpSpPr>
        <p:sp>
          <p:nvSpPr>
            <p:cNvPr id="41" name="직사각형 40"/>
            <p:cNvSpPr/>
            <p:nvPr/>
          </p:nvSpPr>
          <p:spPr>
            <a:xfrm>
              <a:off x="3219538" y="1698419"/>
              <a:ext cx="3521977" cy="3260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5216" y="2826164"/>
              <a:ext cx="31306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789FFF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감사합니다</a:t>
              </a:r>
              <a:endParaRPr lang="en-US" altLang="ko-KR" sz="3200" dirty="0">
                <a:solidFill>
                  <a:srgbClr val="789FFF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  <a:p>
              <a:pPr algn="ctr"/>
              <a:r>
                <a:rPr lang="en-US" altLang="ko-KR" sz="3200" dirty="0" smtClean="0">
                  <a:solidFill>
                    <a:srgbClr val="789FFF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Thank </a:t>
              </a:r>
              <a:r>
                <a:rPr lang="en-US" altLang="ko-KR" sz="3200" dirty="0">
                  <a:solidFill>
                    <a:srgbClr val="789FFF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y</a:t>
              </a:r>
              <a:r>
                <a:rPr lang="en-US" altLang="ko-KR" sz="3200" dirty="0" smtClean="0">
                  <a:solidFill>
                    <a:srgbClr val="789FFF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ou</a:t>
              </a:r>
              <a:endParaRPr lang="ko-KR" altLang="en-US" sz="3200" dirty="0">
                <a:solidFill>
                  <a:srgbClr val="789FFF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262663" y="2371724"/>
              <a:ext cx="14357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262663" y="4397374"/>
              <a:ext cx="14357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72" name="TextBox 71"/>
          <p:cNvSpPr txBox="1"/>
          <p:nvPr/>
        </p:nvSpPr>
        <p:spPr>
          <a:xfrm>
            <a:off x="128464" y="6525344"/>
            <a:ext cx="432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*HY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둥근헤드라인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 M 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폰트를 사용하였습니다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7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2641</TotalTime>
  <Words>446</Words>
  <Application>Microsoft Office PowerPoint</Application>
  <PresentationFormat>A4 용지(210x297mm)</PresentationFormat>
  <Paragraphs>121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7" baseType="lpstr">
      <vt:lpstr>굴림</vt:lpstr>
      <vt:lpstr>HY고딕 A1 400</vt:lpstr>
      <vt:lpstr>맑은 고딕</vt:lpstr>
      <vt:lpstr>HY고딕 C1 300</vt:lpstr>
      <vt:lpstr>Calibri</vt:lpstr>
      <vt:lpstr>돋움</vt:lpstr>
      <vt:lpstr>HY고딕 C1 500</vt:lpstr>
      <vt:lpstr>Arial</vt:lpstr>
      <vt:lpstr>HY나일론빤스B</vt:lpstr>
      <vt:lpstr>HY매일매일B</vt:lpstr>
      <vt:lpstr>HY밀크쵸코B</vt:lpstr>
      <vt:lpstr>HY매일매일M</vt:lpstr>
      <vt:lpstr>HY고딕 A1 700</vt:lpstr>
      <vt:lpstr>HY고딕 C1 800</vt:lpstr>
      <vt:lpstr>HY둥근헤드라인2M</vt:lpstr>
      <vt:lpstr>HY고딕 C1 200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설혜정</dc:creator>
  <cp:lastModifiedBy>sun lee</cp:lastModifiedBy>
  <cp:revision>95</cp:revision>
  <dcterms:created xsi:type="dcterms:W3CDTF">2018-03-15T09:31:24Z</dcterms:created>
  <dcterms:modified xsi:type="dcterms:W3CDTF">2018-03-27T02:00:33Z</dcterms:modified>
</cp:coreProperties>
</file>