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98" autoAdjust="0"/>
  </p:normalViewPr>
  <p:slideViewPr>
    <p:cSldViewPr snapToGrid="0" snapToObjects="1">
      <p:cViewPr varScale="1">
        <p:scale>
          <a:sx n="91" d="100"/>
          <a:sy n="91" d="100"/>
        </p:scale>
        <p:origin x="-16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0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4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3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6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1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8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4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3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62C04-BCE9-F943-9CB0-70397EC5A22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9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Bidirectional Path Tracing and Multiple Importance Sampling with Photon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CS184: Computer Graphics and Imaging, Spring 2017</a:t>
            </a:r>
          </a:p>
          <a:p>
            <a:r>
              <a:rPr lang="en-US" sz="2000" dirty="0" err="1" smtClean="0"/>
              <a:t>Xiangzheng</a:t>
            </a:r>
            <a:r>
              <a:rPr lang="en-US" sz="2000" dirty="0" smtClean="0"/>
              <a:t> Mao, cs184-afn; Ian Marshall, cs184-aby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311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Completed:</a:t>
            </a:r>
          </a:p>
          <a:p>
            <a:pPr lvl="1"/>
            <a:r>
              <a:rPr lang="en-US" dirty="0" smtClean="0"/>
              <a:t>Bidirectional </a:t>
            </a:r>
            <a:r>
              <a:rPr lang="en-US" dirty="0" err="1" smtClean="0"/>
              <a:t>Pathtracing</a:t>
            </a:r>
            <a:endParaRPr lang="en-US" dirty="0"/>
          </a:p>
          <a:p>
            <a:pPr lvl="1"/>
            <a:r>
              <a:rPr lang="en-US" dirty="0" smtClean="0"/>
              <a:t>Multiple Importance Sampling</a:t>
            </a:r>
          </a:p>
          <a:p>
            <a:r>
              <a:rPr lang="en-US" dirty="0" smtClean="0"/>
              <a:t>Aspirational goals:</a:t>
            </a:r>
          </a:p>
          <a:p>
            <a:pPr lvl="1"/>
            <a:r>
              <a:rPr lang="en-US" dirty="0" smtClean="0"/>
              <a:t>Photon mapping</a:t>
            </a:r>
          </a:p>
          <a:p>
            <a:pPr lvl="1"/>
            <a:r>
              <a:rPr lang="en-US" dirty="0" smtClean="0"/>
              <a:t>Environment lighting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25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Path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Light rays originate from light sources and accumulate on a surface in the scene.</a:t>
            </a:r>
          </a:p>
          <a:p>
            <a:pPr lvl="1"/>
            <a:r>
              <a:rPr lang="en-US" dirty="0" smtClean="0"/>
              <a:t>Work well for directional lights.</a:t>
            </a:r>
          </a:p>
          <a:p>
            <a:r>
              <a:rPr lang="en-US" dirty="0" smtClean="0"/>
              <a:t>Samples are fired out of the camera into the scene and bounce until they hit a light source.</a:t>
            </a:r>
          </a:p>
          <a:p>
            <a:pPr lvl="1"/>
            <a:r>
              <a:rPr lang="en-US" dirty="0" smtClean="0"/>
              <a:t>Good for specular reflection</a:t>
            </a:r>
          </a:p>
          <a:p>
            <a:r>
              <a:rPr lang="en-US" dirty="0" smtClean="0"/>
              <a:t>Join a light ray and a sample ray at some point in the scene along their path to take use their respective advantages to speed up convergence.</a:t>
            </a:r>
          </a:p>
        </p:txBody>
      </p:sp>
    </p:spTree>
    <p:extLst>
      <p:ext uri="{BB962C8B-B14F-4D97-AF65-F5344CB8AC3E}">
        <p14:creationId xmlns:p14="http://schemas.microsoft.com/office/powerpoint/2010/main" val="112216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Importance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k+1 paths of length k consisting of a light ray joined to a sample ray can be made for a given path.</a:t>
            </a:r>
          </a:p>
          <a:p>
            <a:pPr lvl="1"/>
            <a:r>
              <a:rPr lang="en-US" dirty="0" smtClean="0"/>
              <a:t>Each path has a corresponds to a different density function and in turn samples different lighting effects more or less efficiently.</a:t>
            </a:r>
          </a:p>
          <a:p>
            <a:r>
              <a:rPr lang="en-US" dirty="0" smtClean="0"/>
              <a:t>MIS can then be used over these different densities to efficiently sample the space of paths and thereby many different lighting effects.</a:t>
            </a:r>
          </a:p>
        </p:txBody>
      </p:sp>
    </p:spTree>
    <p:extLst>
      <p:ext uri="{BB962C8B-B14F-4D97-AF65-F5344CB8AC3E}">
        <p14:creationId xmlns:p14="http://schemas.microsoft.com/office/powerpoint/2010/main" val="280520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195</Words>
  <Application>Microsoft Macintosh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Bidirectional Path Tracing and Multiple Importance Sampling with Photon Mapping</vt:lpstr>
      <vt:lpstr>Overview</vt:lpstr>
      <vt:lpstr>Bidirectional Path Tracing</vt:lpstr>
      <vt:lpstr>Multiple Importance Sampling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Bidirectional Path Tracing and Multiple Importance Sampling with Photon Mapping</dc:title>
  <dc:creator>Ian Marshall</dc:creator>
  <cp:lastModifiedBy>Ian Marshall</cp:lastModifiedBy>
  <cp:revision>5</cp:revision>
  <dcterms:created xsi:type="dcterms:W3CDTF">2017-04-23T23:59:17Z</dcterms:created>
  <dcterms:modified xsi:type="dcterms:W3CDTF">2017-04-24T07:46:29Z</dcterms:modified>
</cp:coreProperties>
</file>