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2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8622-9F48-439E-A3BD-570BA96E7E9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0F9C-936C-4B78-A0C8-86BA9363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4997ba73-e554-4e68-bd28-3f111d9047d5/pages/0_0?a=729&amp;x=234&amp;y=63&amp;w=1012&amp;h=818&amp;store=1&amp;accept=image%2F*&amp;auth=LCA%20a1ae387e3ccab0428683e8bf858f182dce41f80d-ts%3D1505943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7" y="554636"/>
            <a:ext cx="7229475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62661" y="5563518"/>
            <a:ext cx="495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Ian Boyd</a:t>
            </a:r>
          </a:p>
          <a:p>
            <a:r>
              <a:rPr lang="en-US" dirty="0" smtClean="0"/>
              <a:t>Week 2 DB Design Assignment</a:t>
            </a:r>
          </a:p>
        </p:txBody>
      </p:sp>
    </p:spTree>
    <p:extLst>
      <p:ext uri="{BB962C8B-B14F-4D97-AF65-F5344CB8AC3E}">
        <p14:creationId xmlns:p14="http://schemas.microsoft.com/office/powerpoint/2010/main" val="41972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Boyd, Ian</dc:creator>
  <cp:lastModifiedBy>Boyd, Ian</cp:lastModifiedBy>
  <cp:revision>2</cp:revision>
  <dcterms:created xsi:type="dcterms:W3CDTF">2017-09-20T22:01:10Z</dcterms:created>
  <dcterms:modified xsi:type="dcterms:W3CDTF">2017-09-21T11:50:57Z</dcterms:modified>
</cp:coreProperties>
</file>