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4" autoAdjust="0"/>
    <p:restoredTop sz="94660"/>
  </p:normalViewPr>
  <p:slideViewPr>
    <p:cSldViewPr snapToGrid="0">
      <p:cViewPr>
        <p:scale>
          <a:sx n="65" d="100"/>
          <a:sy n="65" d="100"/>
        </p:scale>
        <p:origin x="46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B885-A458-432D-965B-701328FCF6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DFF42E-73B4-44D9-BC2A-52A74B4CD7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CD771D-4F1E-49B0-8CDE-9E0918949E51}"/>
              </a:ext>
            </a:extLst>
          </p:cNvPr>
          <p:cNvSpPr>
            <a:spLocks noGrp="1"/>
          </p:cNvSpPr>
          <p:nvPr>
            <p:ph type="dt" sz="half" idx="10"/>
          </p:nvPr>
        </p:nvSpPr>
        <p:spPr/>
        <p:txBody>
          <a:bodyPr/>
          <a:lstStyle/>
          <a:p>
            <a:fld id="{71355210-1CE9-48BA-B2B0-3FD3F9655118}" type="datetimeFigureOut">
              <a:rPr lang="en-US" smtClean="0"/>
              <a:t>3/18/2020</a:t>
            </a:fld>
            <a:endParaRPr lang="en-US"/>
          </a:p>
        </p:txBody>
      </p:sp>
      <p:sp>
        <p:nvSpPr>
          <p:cNvPr id="5" name="Footer Placeholder 4">
            <a:extLst>
              <a:ext uri="{FF2B5EF4-FFF2-40B4-BE49-F238E27FC236}">
                <a16:creationId xmlns:a16="http://schemas.microsoft.com/office/drawing/2014/main" id="{1C755263-BCD8-42D5-A684-D1CDBBE60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71096-5689-42FB-B81E-4ADBC51CCE18}"/>
              </a:ext>
            </a:extLst>
          </p:cNvPr>
          <p:cNvSpPr>
            <a:spLocks noGrp="1"/>
          </p:cNvSpPr>
          <p:nvPr>
            <p:ph type="sldNum" sz="quarter" idx="12"/>
          </p:nvPr>
        </p:nvSpPr>
        <p:spPr/>
        <p:txBody>
          <a:bodyPr/>
          <a:lstStyle/>
          <a:p>
            <a:fld id="{1DDF0EA9-D530-40B9-88C7-66AC63DE60A2}" type="slidenum">
              <a:rPr lang="en-US" smtClean="0"/>
              <a:t>‹#›</a:t>
            </a:fld>
            <a:endParaRPr lang="en-US"/>
          </a:p>
        </p:txBody>
      </p:sp>
    </p:spTree>
    <p:extLst>
      <p:ext uri="{BB962C8B-B14F-4D97-AF65-F5344CB8AC3E}">
        <p14:creationId xmlns:p14="http://schemas.microsoft.com/office/powerpoint/2010/main" val="1632242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EDB0D-F686-494E-9F47-64A7631B4C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3C8BFB-4832-4FF8-9593-4F95F6DF82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6A768-8C92-4B16-BE57-2248FDE6AACC}"/>
              </a:ext>
            </a:extLst>
          </p:cNvPr>
          <p:cNvSpPr>
            <a:spLocks noGrp="1"/>
          </p:cNvSpPr>
          <p:nvPr>
            <p:ph type="dt" sz="half" idx="10"/>
          </p:nvPr>
        </p:nvSpPr>
        <p:spPr/>
        <p:txBody>
          <a:bodyPr/>
          <a:lstStyle/>
          <a:p>
            <a:fld id="{71355210-1CE9-48BA-B2B0-3FD3F9655118}" type="datetimeFigureOut">
              <a:rPr lang="en-US" smtClean="0"/>
              <a:t>3/18/2020</a:t>
            </a:fld>
            <a:endParaRPr lang="en-US"/>
          </a:p>
        </p:txBody>
      </p:sp>
      <p:sp>
        <p:nvSpPr>
          <p:cNvPr id="5" name="Footer Placeholder 4">
            <a:extLst>
              <a:ext uri="{FF2B5EF4-FFF2-40B4-BE49-F238E27FC236}">
                <a16:creationId xmlns:a16="http://schemas.microsoft.com/office/drawing/2014/main" id="{CAC0DCD3-FAFA-43C8-A316-5D3430C9B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B94B1-58B0-4269-A47E-3323D65AC3DF}"/>
              </a:ext>
            </a:extLst>
          </p:cNvPr>
          <p:cNvSpPr>
            <a:spLocks noGrp="1"/>
          </p:cNvSpPr>
          <p:nvPr>
            <p:ph type="sldNum" sz="quarter" idx="12"/>
          </p:nvPr>
        </p:nvSpPr>
        <p:spPr/>
        <p:txBody>
          <a:bodyPr/>
          <a:lstStyle/>
          <a:p>
            <a:fld id="{1DDF0EA9-D530-40B9-88C7-66AC63DE60A2}" type="slidenum">
              <a:rPr lang="en-US" smtClean="0"/>
              <a:t>‹#›</a:t>
            </a:fld>
            <a:endParaRPr lang="en-US"/>
          </a:p>
        </p:txBody>
      </p:sp>
    </p:spTree>
    <p:extLst>
      <p:ext uri="{BB962C8B-B14F-4D97-AF65-F5344CB8AC3E}">
        <p14:creationId xmlns:p14="http://schemas.microsoft.com/office/powerpoint/2010/main" val="2703318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5DAC9B-EA1A-4206-A579-131F06E718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3B8F91-49D6-4DC9-BAA1-738C5FAD5B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2392A-1E0C-451D-93AD-CF045969FE30}"/>
              </a:ext>
            </a:extLst>
          </p:cNvPr>
          <p:cNvSpPr>
            <a:spLocks noGrp="1"/>
          </p:cNvSpPr>
          <p:nvPr>
            <p:ph type="dt" sz="half" idx="10"/>
          </p:nvPr>
        </p:nvSpPr>
        <p:spPr/>
        <p:txBody>
          <a:bodyPr/>
          <a:lstStyle/>
          <a:p>
            <a:fld id="{71355210-1CE9-48BA-B2B0-3FD3F9655118}" type="datetimeFigureOut">
              <a:rPr lang="en-US" smtClean="0"/>
              <a:t>3/18/2020</a:t>
            </a:fld>
            <a:endParaRPr lang="en-US"/>
          </a:p>
        </p:txBody>
      </p:sp>
      <p:sp>
        <p:nvSpPr>
          <p:cNvPr id="5" name="Footer Placeholder 4">
            <a:extLst>
              <a:ext uri="{FF2B5EF4-FFF2-40B4-BE49-F238E27FC236}">
                <a16:creationId xmlns:a16="http://schemas.microsoft.com/office/drawing/2014/main" id="{8A7079FF-8711-4DAA-9E00-DFD03149A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5F919-25B6-4CB2-8EE0-5DD405136A95}"/>
              </a:ext>
            </a:extLst>
          </p:cNvPr>
          <p:cNvSpPr>
            <a:spLocks noGrp="1"/>
          </p:cNvSpPr>
          <p:nvPr>
            <p:ph type="sldNum" sz="quarter" idx="12"/>
          </p:nvPr>
        </p:nvSpPr>
        <p:spPr/>
        <p:txBody>
          <a:bodyPr/>
          <a:lstStyle/>
          <a:p>
            <a:fld id="{1DDF0EA9-D530-40B9-88C7-66AC63DE60A2}" type="slidenum">
              <a:rPr lang="en-US" smtClean="0"/>
              <a:t>‹#›</a:t>
            </a:fld>
            <a:endParaRPr lang="en-US"/>
          </a:p>
        </p:txBody>
      </p:sp>
    </p:spTree>
    <p:extLst>
      <p:ext uri="{BB962C8B-B14F-4D97-AF65-F5344CB8AC3E}">
        <p14:creationId xmlns:p14="http://schemas.microsoft.com/office/powerpoint/2010/main" val="13501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35BC-598E-4CA3-9ADC-D247DFA9AF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B0D98-113E-4B59-8279-956AC5F6C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46352-36CA-47B7-A1C8-101387E33759}"/>
              </a:ext>
            </a:extLst>
          </p:cNvPr>
          <p:cNvSpPr>
            <a:spLocks noGrp="1"/>
          </p:cNvSpPr>
          <p:nvPr>
            <p:ph type="dt" sz="half" idx="10"/>
          </p:nvPr>
        </p:nvSpPr>
        <p:spPr/>
        <p:txBody>
          <a:bodyPr/>
          <a:lstStyle/>
          <a:p>
            <a:fld id="{71355210-1CE9-48BA-B2B0-3FD3F9655118}" type="datetimeFigureOut">
              <a:rPr lang="en-US" smtClean="0"/>
              <a:t>3/18/2020</a:t>
            </a:fld>
            <a:endParaRPr lang="en-US"/>
          </a:p>
        </p:txBody>
      </p:sp>
      <p:sp>
        <p:nvSpPr>
          <p:cNvPr id="5" name="Footer Placeholder 4">
            <a:extLst>
              <a:ext uri="{FF2B5EF4-FFF2-40B4-BE49-F238E27FC236}">
                <a16:creationId xmlns:a16="http://schemas.microsoft.com/office/drawing/2014/main" id="{5CCB15AD-8DEF-4C57-81A8-414FD56B1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F2BDF-9ACC-4C6F-9CB6-A4F81D76D063}"/>
              </a:ext>
            </a:extLst>
          </p:cNvPr>
          <p:cNvSpPr>
            <a:spLocks noGrp="1"/>
          </p:cNvSpPr>
          <p:nvPr>
            <p:ph type="sldNum" sz="quarter" idx="12"/>
          </p:nvPr>
        </p:nvSpPr>
        <p:spPr/>
        <p:txBody>
          <a:bodyPr/>
          <a:lstStyle/>
          <a:p>
            <a:fld id="{1DDF0EA9-D530-40B9-88C7-66AC63DE60A2}" type="slidenum">
              <a:rPr lang="en-US" smtClean="0"/>
              <a:t>‹#›</a:t>
            </a:fld>
            <a:endParaRPr lang="en-US"/>
          </a:p>
        </p:txBody>
      </p:sp>
    </p:spTree>
    <p:extLst>
      <p:ext uri="{BB962C8B-B14F-4D97-AF65-F5344CB8AC3E}">
        <p14:creationId xmlns:p14="http://schemas.microsoft.com/office/powerpoint/2010/main" val="375995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750B-FFBB-47AD-8A7F-F97746406B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68D86F-D666-4E79-8749-9D4EA54B2D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DB07C9-675F-44AB-B1AC-06E51C75F564}"/>
              </a:ext>
            </a:extLst>
          </p:cNvPr>
          <p:cNvSpPr>
            <a:spLocks noGrp="1"/>
          </p:cNvSpPr>
          <p:nvPr>
            <p:ph type="dt" sz="half" idx="10"/>
          </p:nvPr>
        </p:nvSpPr>
        <p:spPr/>
        <p:txBody>
          <a:bodyPr/>
          <a:lstStyle/>
          <a:p>
            <a:fld id="{71355210-1CE9-48BA-B2B0-3FD3F9655118}" type="datetimeFigureOut">
              <a:rPr lang="en-US" smtClean="0"/>
              <a:t>3/18/2020</a:t>
            </a:fld>
            <a:endParaRPr lang="en-US"/>
          </a:p>
        </p:txBody>
      </p:sp>
      <p:sp>
        <p:nvSpPr>
          <p:cNvPr id="5" name="Footer Placeholder 4">
            <a:extLst>
              <a:ext uri="{FF2B5EF4-FFF2-40B4-BE49-F238E27FC236}">
                <a16:creationId xmlns:a16="http://schemas.microsoft.com/office/drawing/2014/main" id="{CD9BFB64-4C25-47F2-89D2-E37FE8EBC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3B1A5-1FE8-4F4F-9C6F-6B39AF746370}"/>
              </a:ext>
            </a:extLst>
          </p:cNvPr>
          <p:cNvSpPr>
            <a:spLocks noGrp="1"/>
          </p:cNvSpPr>
          <p:nvPr>
            <p:ph type="sldNum" sz="quarter" idx="12"/>
          </p:nvPr>
        </p:nvSpPr>
        <p:spPr/>
        <p:txBody>
          <a:bodyPr/>
          <a:lstStyle/>
          <a:p>
            <a:fld id="{1DDF0EA9-D530-40B9-88C7-66AC63DE60A2}" type="slidenum">
              <a:rPr lang="en-US" smtClean="0"/>
              <a:t>‹#›</a:t>
            </a:fld>
            <a:endParaRPr lang="en-US"/>
          </a:p>
        </p:txBody>
      </p:sp>
    </p:spTree>
    <p:extLst>
      <p:ext uri="{BB962C8B-B14F-4D97-AF65-F5344CB8AC3E}">
        <p14:creationId xmlns:p14="http://schemas.microsoft.com/office/powerpoint/2010/main" val="287847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5D44-598A-47DD-9704-C228ED6E1A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311E5D-3EE8-43C0-ABA8-BF5DE0E180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08A5D2-64A9-46A8-AB72-BD8ADDCDA6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1B1D5F-FE6B-488F-94EA-AC7D4330264F}"/>
              </a:ext>
            </a:extLst>
          </p:cNvPr>
          <p:cNvSpPr>
            <a:spLocks noGrp="1"/>
          </p:cNvSpPr>
          <p:nvPr>
            <p:ph type="dt" sz="half" idx="10"/>
          </p:nvPr>
        </p:nvSpPr>
        <p:spPr/>
        <p:txBody>
          <a:bodyPr/>
          <a:lstStyle/>
          <a:p>
            <a:fld id="{71355210-1CE9-48BA-B2B0-3FD3F9655118}" type="datetimeFigureOut">
              <a:rPr lang="en-US" smtClean="0"/>
              <a:t>3/18/2020</a:t>
            </a:fld>
            <a:endParaRPr lang="en-US"/>
          </a:p>
        </p:txBody>
      </p:sp>
      <p:sp>
        <p:nvSpPr>
          <p:cNvPr id="6" name="Footer Placeholder 5">
            <a:extLst>
              <a:ext uri="{FF2B5EF4-FFF2-40B4-BE49-F238E27FC236}">
                <a16:creationId xmlns:a16="http://schemas.microsoft.com/office/drawing/2014/main" id="{24CCEE74-A26F-4CB8-81EC-50F4DA908D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81D29-CD9B-4BFC-8CC6-F3D980737398}"/>
              </a:ext>
            </a:extLst>
          </p:cNvPr>
          <p:cNvSpPr>
            <a:spLocks noGrp="1"/>
          </p:cNvSpPr>
          <p:nvPr>
            <p:ph type="sldNum" sz="quarter" idx="12"/>
          </p:nvPr>
        </p:nvSpPr>
        <p:spPr/>
        <p:txBody>
          <a:bodyPr/>
          <a:lstStyle/>
          <a:p>
            <a:fld id="{1DDF0EA9-D530-40B9-88C7-66AC63DE60A2}" type="slidenum">
              <a:rPr lang="en-US" smtClean="0"/>
              <a:t>‹#›</a:t>
            </a:fld>
            <a:endParaRPr lang="en-US"/>
          </a:p>
        </p:txBody>
      </p:sp>
    </p:spTree>
    <p:extLst>
      <p:ext uri="{BB962C8B-B14F-4D97-AF65-F5344CB8AC3E}">
        <p14:creationId xmlns:p14="http://schemas.microsoft.com/office/powerpoint/2010/main" val="254876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D42D-35D0-486C-9B2F-E2FB61DB89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5DBCC0-30BF-44B4-8050-143B2612D1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CDC8FE-8582-4F5B-9746-6E4639A656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F43CAD-12B8-4942-A460-6350C053A2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C7FFF6-987A-4992-8F49-F8920ED7D8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A861A2-2294-4FAA-936C-0C9A3BCBF71A}"/>
              </a:ext>
            </a:extLst>
          </p:cNvPr>
          <p:cNvSpPr>
            <a:spLocks noGrp="1"/>
          </p:cNvSpPr>
          <p:nvPr>
            <p:ph type="dt" sz="half" idx="10"/>
          </p:nvPr>
        </p:nvSpPr>
        <p:spPr/>
        <p:txBody>
          <a:bodyPr/>
          <a:lstStyle/>
          <a:p>
            <a:fld id="{71355210-1CE9-48BA-B2B0-3FD3F9655118}" type="datetimeFigureOut">
              <a:rPr lang="en-US" smtClean="0"/>
              <a:t>3/18/2020</a:t>
            </a:fld>
            <a:endParaRPr lang="en-US"/>
          </a:p>
        </p:txBody>
      </p:sp>
      <p:sp>
        <p:nvSpPr>
          <p:cNvPr id="8" name="Footer Placeholder 7">
            <a:extLst>
              <a:ext uri="{FF2B5EF4-FFF2-40B4-BE49-F238E27FC236}">
                <a16:creationId xmlns:a16="http://schemas.microsoft.com/office/drawing/2014/main" id="{64FC0E3A-0BE4-4CB0-BB92-CBA401A32A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711CB6-33A9-4267-86FC-D69B68852E9D}"/>
              </a:ext>
            </a:extLst>
          </p:cNvPr>
          <p:cNvSpPr>
            <a:spLocks noGrp="1"/>
          </p:cNvSpPr>
          <p:nvPr>
            <p:ph type="sldNum" sz="quarter" idx="12"/>
          </p:nvPr>
        </p:nvSpPr>
        <p:spPr/>
        <p:txBody>
          <a:bodyPr/>
          <a:lstStyle/>
          <a:p>
            <a:fld id="{1DDF0EA9-D530-40B9-88C7-66AC63DE60A2}" type="slidenum">
              <a:rPr lang="en-US" smtClean="0"/>
              <a:t>‹#›</a:t>
            </a:fld>
            <a:endParaRPr lang="en-US"/>
          </a:p>
        </p:txBody>
      </p:sp>
    </p:spTree>
    <p:extLst>
      <p:ext uri="{BB962C8B-B14F-4D97-AF65-F5344CB8AC3E}">
        <p14:creationId xmlns:p14="http://schemas.microsoft.com/office/powerpoint/2010/main" val="640903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8589-461D-4976-834F-733F9F5C2E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B09566-5E9D-4760-B8D0-B8273AF4F391}"/>
              </a:ext>
            </a:extLst>
          </p:cNvPr>
          <p:cNvSpPr>
            <a:spLocks noGrp="1"/>
          </p:cNvSpPr>
          <p:nvPr>
            <p:ph type="dt" sz="half" idx="10"/>
          </p:nvPr>
        </p:nvSpPr>
        <p:spPr/>
        <p:txBody>
          <a:bodyPr/>
          <a:lstStyle/>
          <a:p>
            <a:fld id="{71355210-1CE9-48BA-B2B0-3FD3F9655118}" type="datetimeFigureOut">
              <a:rPr lang="en-US" smtClean="0"/>
              <a:t>3/18/2020</a:t>
            </a:fld>
            <a:endParaRPr lang="en-US"/>
          </a:p>
        </p:txBody>
      </p:sp>
      <p:sp>
        <p:nvSpPr>
          <p:cNvPr id="4" name="Footer Placeholder 3">
            <a:extLst>
              <a:ext uri="{FF2B5EF4-FFF2-40B4-BE49-F238E27FC236}">
                <a16:creationId xmlns:a16="http://schemas.microsoft.com/office/drawing/2014/main" id="{E7283FCA-0144-45FA-B107-BE602DBC28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16A5FC-7B77-4F7F-9BB1-96757447810F}"/>
              </a:ext>
            </a:extLst>
          </p:cNvPr>
          <p:cNvSpPr>
            <a:spLocks noGrp="1"/>
          </p:cNvSpPr>
          <p:nvPr>
            <p:ph type="sldNum" sz="quarter" idx="12"/>
          </p:nvPr>
        </p:nvSpPr>
        <p:spPr/>
        <p:txBody>
          <a:bodyPr/>
          <a:lstStyle/>
          <a:p>
            <a:fld id="{1DDF0EA9-D530-40B9-88C7-66AC63DE60A2}" type="slidenum">
              <a:rPr lang="en-US" smtClean="0"/>
              <a:t>‹#›</a:t>
            </a:fld>
            <a:endParaRPr lang="en-US"/>
          </a:p>
        </p:txBody>
      </p:sp>
    </p:spTree>
    <p:extLst>
      <p:ext uri="{BB962C8B-B14F-4D97-AF65-F5344CB8AC3E}">
        <p14:creationId xmlns:p14="http://schemas.microsoft.com/office/powerpoint/2010/main" val="375213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528745-5F3F-4FCA-8BBE-48E176E5C868}"/>
              </a:ext>
            </a:extLst>
          </p:cNvPr>
          <p:cNvSpPr>
            <a:spLocks noGrp="1"/>
          </p:cNvSpPr>
          <p:nvPr>
            <p:ph type="dt" sz="half" idx="10"/>
          </p:nvPr>
        </p:nvSpPr>
        <p:spPr/>
        <p:txBody>
          <a:bodyPr/>
          <a:lstStyle/>
          <a:p>
            <a:fld id="{71355210-1CE9-48BA-B2B0-3FD3F9655118}" type="datetimeFigureOut">
              <a:rPr lang="en-US" smtClean="0"/>
              <a:t>3/18/2020</a:t>
            </a:fld>
            <a:endParaRPr lang="en-US"/>
          </a:p>
        </p:txBody>
      </p:sp>
      <p:sp>
        <p:nvSpPr>
          <p:cNvPr id="3" name="Footer Placeholder 2">
            <a:extLst>
              <a:ext uri="{FF2B5EF4-FFF2-40B4-BE49-F238E27FC236}">
                <a16:creationId xmlns:a16="http://schemas.microsoft.com/office/drawing/2014/main" id="{D08786F2-CA32-4DA6-BEEA-443D1FCAD8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41CE9F-DCA8-4F52-8CFC-488E85A2D195}"/>
              </a:ext>
            </a:extLst>
          </p:cNvPr>
          <p:cNvSpPr>
            <a:spLocks noGrp="1"/>
          </p:cNvSpPr>
          <p:nvPr>
            <p:ph type="sldNum" sz="quarter" idx="12"/>
          </p:nvPr>
        </p:nvSpPr>
        <p:spPr/>
        <p:txBody>
          <a:bodyPr/>
          <a:lstStyle/>
          <a:p>
            <a:fld id="{1DDF0EA9-D530-40B9-88C7-66AC63DE60A2}" type="slidenum">
              <a:rPr lang="en-US" smtClean="0"/>
              <a:t>‹#›</a:t>
            </a:fld>
            <a:endParaRPr lang="en-US"/>
          </a:p>
        </p:txBody>
      </p:sp>
    </p:spTree>
    <p:extLst>
      <p:ext uri="{BB962C8B-B14F-4D97-AF65-F5344CB8AC3E}">
        <p14:creationId xmlns:p14="http://schemas.microsoft.com/office/powerpoint/2010/main" val="232882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C6A6-D98F-4E57-9627-CA1FEAFC0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74B10A-4050-4281-87FD-68A618588B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B4E823-E437-44DC-8DDB-5C890A936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BEE2C2-7F4B-499B-B056-5D343961DA06}"/>
              </a:ext>
            </a:extLst>
          </p:cNvPr>
          <p:cNvSpPr>
            <a:spLocks noGrp="1"/>
          </p:cNvSpPr>
          <p:nvPr>
            <p:ph type="dt" sz="half" idx="10"/>
          </p:nvPr>
        </p:nvSpPr>
        <p:spPr/>
        <p:txBody>
          <a:bodyPr/>
          <a:lstStyle/>
          <a:p>
            <a:fld id="{71355210-1CE9-48BA-B2B0-3FD3F9655118}" type="datetimeFigureOut">
              <a:rPr lang="en-US" smtClean="0"/>
              <a:t>3/18/2020</a:t>
            </a:fld>
            <a:endParaRPr lang="en-US"/>
          </a:p>
        </p:txBody>
      </p:sp>
      <p:sp>
        <p:nvSpPr>
          <p:cNvPr id="6" name="Footer Placeholder 5">
            <a:extLst>
              <a:ext uri="{FF2B5EF4-FFF2-40B4-BE49-F238E27FC236}">
                <a16:creationId xmlns:a16="http://schemas.microsoft.com/office/drawing/2014/main" id="{2614FD59-9453-4D39-BE57-6B3D971CE6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3AC413-38E8-47D7-A5CA-4E397DF0B7CB}"/>
              </a:ext>
            </a:extLst>
          </p:cNvPr>
          <p:cNvSpPr>
            <a:spLocks noGrp="1"/>
          </p:cNvSpPr>
          <p:nvPr>
            <p:ph type="sldNum" sz="quarter" idx="12"/>
          </p:nvPr>
        </p:nvSpPr>
        <p:spPr/>
        <p:txBody>
          <a:bodyPr/>
          <a:lstStyle/>
          <a:p>
            <a:fld id="{1DDF0EA9-D530-40B9-88C7-66AC63DE60A2}" type="slidenum">
              <a:rPr lang="en-US" smtClean="0"/>
              <a:t>‹#›</a:t>
            </a:fld>
            <a:endParaRPr lang="en-US"/>
          </a:p>
        </p:txBody>
      </p:sp>
    </p:spTree>
    <p:extLst>
      <p:ext uri="{BB962C8B-B14F-4D97-AF65-F5344CB8AC3E}">
        <p14:creationId xmlns:p14="http://schemas.microsoft.com/office/powerpoint/2010/main" val="8308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C06E-B573-4C1F-8FE7-AA3E737DB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AB71C2-2B4B-4146-A509-45E49BDEC2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471564-0CE5-499E-8A62-B94BCE007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C0DC3-D5BC-4529-B7C5-93EDE92F6A3D}"/>
              </a:ext>
            </a:extLst>
          </p:cNvPr>
          <p:cNvSpPr>
            <a:spLocks noGrp="1"/>
          </p:cNvSpPr>
          <p:nvPr>
            <p:ph type="dt" sz="half" idx="10"/>
          </p:nvPr>
        </p:nvSpPr>
        <p:spPr/>
        <p:txBody>
          <a:bodyPr/>
          <a:lstStyle/>
          <a:p>
            <a:fld id="{71355210-1CE9-48BA-B2B0-3FD3F9655118}" type="datetimeFigureOut">
              <a:rPr lang="en-US" smtClean="0"/>
              <a:t>3/18/2020</a:t>
            </a:fld>
            <a:endParaRPr lang="en-US"/>
          </a:p>
        </p:txBody>
      </p:sp>
      <p:sp>
        <p:nvSpPr>
          <p:cNvPr id="6" name="Footer Placeholder 5">
            <a:extLst>
              <a:ext uri="{FF2B5EF4-FFF2-40B4-BE49-F238E27FC236}">
                <a16:creationId xmlns:a16="http://schemas.microsoft.com/office/drawing/2014/main" id="{2377D83A-4B73-4336-A366-5460BC114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13437-A7E3-4E18-A36C-4354A7A4A4C6}"/>
              </a:ext>
            </a:extLst>
          </p:cNvPr>
          <p:cNvSpPr>
            <a:spLocks noGrp="1"/>
          </p:cNvSpPr>
          <p:nvPr>
            <p:ph type="sldNum" sz="quarter" idx="12"/>
          </p:nvPr>
        </p:nvSpPr>
        <p:spPr/>
        <p:txBody>
          <a:bodyPr/>
          <a:lstStyle/>
          <a:p>
            <a:fld id="{1DDF0EA9-D530-40B9-88C7-66AC63DE60A2}" type="slidenum">
              <a:rPr lang="en-US" smtClean="0"/>
              <a:t>‹#›</a:t>
            </a:fld>
            <a:endParaRPr lang="en-US"/>
          </a:p>
        </p:txBody>
      </p:sp>
    </p:spTree>
    <p:extLst>
      <p:ext uri="{BB962C8B-B14F-4D97-AF65-F5344CB8AC3E}">
        <p14:creationId xmlns:p14="http://schemas.microsoft.com/office/powerpoint/2010/main" val="312002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7ED235-94D4-45AA-AF73-705167ADC9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6ABCC9-2A67-4138-88D3-79521615AD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51619-514C-41D9-9FFF-7EAE8231FB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55210-1CE9-48BA-B2B0-3FD3F9655118}" type="datetimeFigureOut">
              <a:rPr lang="en-US" smtClean="0"/>
              <a:t>3/18/2020</a:t>
            </a:fld>
            <a:endParaRPr lang="en-US"/>
          </a:p>
        </p:txBody>
      </p:sp>
      <p:sp>
        <p:nvSpPr>
          <p:cNvPr id="5" name="Footer Placeholder 4">
            <a:extLst>
              <a:ext uri="{FF2B5EF4-FFF2-40B4-BE49-F238E27FC236}">
                <a16:creationId xmlns:a16="http://schemas.microsoft.com/office/drawing/2014/main" id="{122C494F-5937-47D9-A9BD-66144654C4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991BDD-E16D-4A80-83CD-E989613C4E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F0EA9-D530-40B9-88C7-66AC63DE60A2}" type="slidenum">
              <a:rPr lang="en-US" smtClean="0"/>
              <a:t>‹#›</a:t>
            </a:fld>
            <a:endParaRPr lang="en-US"/>
          </a:p>
        </p:txBody>
      </p:sp>
    </p:spTree>
    <p:extLst>
      <p:ext uri="{BB962C8B-B14F-4D97-AF65-F5344CB8AC3E}">
        <p14:creationId xmlns:p14="http://schemas.microsoft.com/office/powerpoint/2010/main" val="361278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2A6E1-BAFD-455C-8460-02FD1B819B7C}"/>
              </a:ext>
            </a:extLst>
          </p:cNvPr>
          <p:cNvSpPr>
            <a:spLocks noGrp="1"/>
          </p:cNvSpPr>
          <p:nvPr>
            <p:ph type="ctrTitle"/>
          </p:nvPr>
        </p:nvSpPr>
        <p:spPr/>
        <p:txBody>
          <a:bodyPr>
            <a:normAutofit fontScale="90000"/>
          </a:bodyPr>
          <a:lstStyle/>
          <a:p>
            <a:r>
              <a:rPr lang="en-US" dirty="0"/>
              <a:t>SIOP 2020:</a:t>
            </a:r>
            <a:br>
              <a:rPr lang="en-US" dirty="0"/>
            </a:br>
            <a:r>
              <a:rPr lang="en-US" dirty="0"/>
              <a:t>Machine Learning Competition</a:t>
            </a:r>
          </a:p>
        </p:txBody>
      </p:sp>
      <p:sp>
        <p:nvSpPr>
          <p:cNvPr id="3" name="Subtitle 2">
            <a:extLst>
              <a:ext uri="{FF2B5EF4-FFF2-40B4-BE49-F238E27FC236}">
                <a16:creationId xmlns:a16="http://schemas.microsoft.com/office/drawing/2014/main" id="{C9FAC07E-608D-4F48-95EF-63EFACEE90E1}"/>
              </a:ext>
            </a:extLst>
          </p:cNvPr>
          <p:cNvSpPr>
            <a:spLocks noGrp="1"/>
          </p:cNvSpPr>
          <p:nvPr>
            <p:ph type="subTitle" idx="1"/>
          </p:nvPr>
        </p:nvSpPr>
        <p:spPr/>
        <p:txBody>
          <a:bodyPr/>
          <a:lstStyle/>
          <a:p>
            <a:r>
              <a:rPr lang="en-US" dirty="0"/>
              <a:t>Axiom Team</a:t>
            </a:r>
          </a:p>
        </p:txBody>
      </p:sp>
    </p:spTree>
    <p:extLst>
      <p:ext uri="{BB962C8B-B14F-4D97-AF65-F5344CB8AC3E}">
        <p14:creationId xmlns:p14="http://schemas.microsoft.com/office/powerpoint/2010/main" val="3076856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DC24-5552-429C-B0BD-D3431E7FC2F5}"/>
              </a:ext>
            </a:extLst>
          </p:cNvPr>
          <p:cNvSpPr>
            <a:spLocks noGrp="1"/>
          </p:cNvSpPr>
          <p:nvPr>
            <p:ph type="title"/>
          </p:nvPr>
        </p:nvSpPr>
        <p:spPr>
          <a:xfrm>
            <a:off x="838200" y="178420"/>
            <a:ext cx="10515600" cy="613318"/>
          </a:xfrm>
        </p:spPr>
        <p:txBody>
          <a:bodyPr>
            <a:normAutofit fontScale="90000"/>
          </a:bodyPr>
          <a:lstStyle/>
          <a:p>
            <a:r>
              <a:rPr lang="en-US" dirty="0"/>
              <a:t>Basic Problem</a:t>
            </a:r>
          </a:p>
        </p:txBody>
      </p:sp>
      <p:sp>
        <p:nvSpPr>
          <p:cNvPr id="3" name="Content Placeholder 2">
            <a:extLst>
              <a:ext uri="{FF2B5EF4-FFF2-40B4-BE49-F238E27FC236}">
                <a16:creationId xmlns:a16="http://schemas.microsoft.com/office/drawing/2014/main" id="{ADA6831A-C3DC-4085-8FC5-CDC1AC822606}"/>
              </a:ext>
            </a:extLst>
          </p:cNvPr>
          <p:cNvSpPr>
            <a:spLocks noGrp="1"/>
          </p:cNvSpPr>
          <p:nvPr>
            <p:ph idx="1"/>
          </p:nvPr>
        </p:nvSpPr>
        <p:spPr>
          <a:xfrm>
            <a:off x="838200" y="791737"/>
            <a:ext cx="10515600" cy="5765179"/>
          </a:xfrm>
        </p:spPr>
        <p:txBody>
          <a:bodyPr>
            <a:normAutofit fontScale="70000" lnSpcReduction="20000"/>
          </a:bodyPr>
          <a:lstStyle/>
          <a:p>
            <a:r>
              <a:rPr lang="en-US" dirty="0"/>
              <a:t>Understand eight groupings of individuals with respect to retention, performance, and protection: </a:t>
            </a:r>
          </a:p>
          <a:p>
            <a:pPr lvl="1"/>
            <a:r>
              <a:rPr lang="en-US" dirty="0"/>
              <a:t>(1) retained, high performers, non-protected group, </a:t>
            </a:r>
          </a:p>
          <a:p>
            <a:pPr lvl="1"/>
            <a:r>
              <a:rPr lang="en-US" dirty="0"/>
              <a:t>(2) retained, high performers, protected group, </a:t>
            </a:r>
          </a:p>
          <a:p>
            <a:pPr lvl="1"/>
            <a:r>
              <a:rPr lang="en-US" dirty="0"/>
              <a:t>(3) retained, low performers, non-protected group,</a:t>
            </a:r>
          </a:p>
          <a:p>
            <a:pPr lvl="1"/>
            <a:r>
              <a:rPr lang="en-US" dirty="0"/>
              <a:t>(4) retained, low performers, protected group,</a:t>
            </a:r>
          </a:p>
          <a:p>
            <a:pPr lvl="1"/>
            <a:r>
              <a:rPr lang="en-US" dirty="0"/>
              <a:t>(5) non-retained, high performers, non-protected group,</a:t>
            </a:r>
          </a:p>
          <a:p>
            <a:pPr lvl="1"/>
            <a:r>
              <a:rPr lang="en-US" dirty="0"/>
              <a:t>(6) non-retained, high performers, protected group,</a:t>
            </a:r>
          </a:p>
          <a:p>
            <a:pPr lvl="1"/>
            <a:r>
              <a:rPr lang="en-US" dirty="0"/>
              <a:t>(7) non-retained, low performers, non-protected group, and</a:t>
            </a:r>
          </a:p>
          <a:p>
            <a:pPr lvl="1"/>
            <a:r>
              <a:rPr lang="en-US" dirty="0"/>
              <a:t>(8) non-retained, low performers, protected group.</a:t>
            </a:r>
          </a:p>
          <a:p>
            <a:r>
              <a:rPr lang="en-US" dirty="0"/>
              <a:t>We want to get very right groups 1, 2, 7, and 8.  Ideally, we select everyone from groups 1 and 2 and no one from groups 7 and 8.  In the development and the eventual test datasets, out of the 2,250 individuals to select, a quarter of them belong to groups 1 and 2 and another quarter to groups 7 and 8 as long as those datasets reflect the training dataset (they should given the stratified random sampling on these three outcomes to create the three datasets).  </a:t>
            </a:r>
          </a:p>
          <a:p>
            <a:r>
              <a:rPr lang="en-US" dirty="0"/>
              <a:t>This means we will need to select another quarter of individuals from groups 3-6 to get us to a 50% selection ratio overall.  For these four groups, we need to keep the selection ratio equivalent for the non-protected and protected groups in order make the adverse impact ratio the desired value of one.  It turns out for our final score, it does not matter if we only select from groups 3 and 4 or only from groups 5 and 6 or from a mixture of the four groups as long as we keep the selection ratio of the protected and non-protected groups essentially equivalent from these four groups.</a:t>
            </a:r>
          </a:p>
          <a:p>
            <a:endParaRPr lang="en-US" dirty="0"/>
          </a:p>
          <a:p>
            <a:endParaRPr lang="en-US" dirty="0"/>
          </a:p>
        </p:txBody>
      </p:sp>
    </p:spTree>
    <p:extLst>
      <p:ext uri="{BB962C8B-B14F-4D97-AF65-F5344CB8AC3E}">
        <p14:creationId xmlns:p14="http://schemas.microsoft.com/office/powerpoint/2010/main" val="237281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FE29-A645-42A2-A511-3BA6479D74BD}"/>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3B40C6EB-11DF-4B7D-ACAE-2E8CF16DC5AE}"/>
              </a:ext>
            </a:extLst>
          </p:cNvPr>
          <p:cNvSpPr>
            <a:spLocks noGrp="1"/>
          </p:cNvSpPr>
          <p:nvPr>
            <p:ph idx="1"/>
          </p:nvPr>
        </p:nvSpPr>
        <p:spPr/>
        <p:txBody>
          <a:bodyPr>
            <a:normAutofit fontScale="92500" lnSpcReduction="20000"/>
          </a:bodyPr>
          <a:lstStyle/>
          <a:p>
            <a:r>
              <a:rPr lang="en-US" dirty="0"/>
              <a:t>Situational Judgment</a:t>
            </a:r>
          </a:p>
          <a:p>
            <a:r>
              <a:rPr lang="en-US" dirty="0"/>
              <a:t>Video Scenarios</a:t>
            </a:r>
          </a:p>
          <a:p>
            <a:r>
              <a:rPr lang="en-US" dirty="0"/>
              <a:t>Biodata</a:t>
            </a:r>
          </a:p>
          <a:p>
            <a:r>
              <a:rPr lang="en-US" dirty="0"/>
              <a:t>Personality</a:t>
            </a:r>
          </a:p>
          <a:p>
            <a:endParaRPr lang="en-US" dirty="0"/>
          </a:p>
          <a:p>
            <a:r>
              <a:rPr lang="en-US" dirty="0"/>
              <a:t>When we look at these four set of features, how we choose to score them (i.e., turn them into a reduced/combined set of features; e.g., I used exploratory factor analysis to score the personality items) will play a critical role in how biased they turn out with respect to the protected group.  Scoring certain features (e.g., situational judgment test) will require more thinking than other features (e.g., personality) with respect to eliminating bias.  </a:t>
            </a:r>
          </a:p>
          <a:p>
            <a:endParaRPr lang="en-US" dirty="0"/>
          </a:p>
        </p:txBody>
      </p:sp>
    </p:spTree>
    <p:extLst>
      <p:ext uri="{BB962C8B-B14F-4D97-AF65-F5344CB8AC3E}">
        <p14:creationId xmlns:p14="http://schemas.microsoft.com/office/powerpoint/2010/main" val="118395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2DA23-F962-4EB6-82BD-53FCF96BA922}"/>
              </a:ext>
            </a:extLst>
          </p:cNvPr>
          <p:cNvSpPr>
            <a:spLocks noGrp="1"/>
          </p:cNvSpPr>
          <p:nvPr>
            <p:ph type="title"/>
          </p:nvPr>
        </p:nvSpPr>
        <p:spPr>
          <a:xfrm>
            <a:off x="838200" y="0"/>
            <a:ext cx="10515600" cy="681037"/>
          </a:xfrm>
        </p:spPr>
        <p:txBody>
          <a:bodyPr>
            <a:normAutofit fontScale="90000"/>
          </a:bodyPr>
          <a:lstStyle/>
          <a:p>
            <a:r>
              <a:rPr lang="en-US" dirty="0"/>
              <a:t>Scoring Personality</a:t>
            </a:r>
          </a:p>
        </p:txBody>
      </p:sp>
      <p:sp>
        <p:nvSpPr>
          <p:cNvPr id="3" name="Content Placeholder 2">
            <a:extLst>
              <a:ext uri="{FF2B5EF4-FFF2-40B4-BE49-F238E27FC236}">
                <a16:creationId xmlns:a16="http://schemas.microsoft.com/office/drawing/2014/main" id="{4329E852-9080-43ED-B956-2A800F509CE0}"/>
              </a:ext>
            </a:extLst>
          </p:cNvPr>
          <p:cNvSpPr>
            <a:spLocks noGrp="1"/>
          </p:cNvSpPr>
          <p:nvPr>
            <p:ph idx="1"/>
          </p:nvPr>
        </p:nvSpPr>
        <p:spPr>
          <a:xfrm>
            <a:off x="523568" y="681037"/>
            <a:ext cx="10515600" cy="4351338"/>
          </a:xfrm>
        </p:spPr>
        <p:txBody>
          <a:bodyPr>
            <a:normAutofit fontScale="92500" lnSpcReduction="20000"/>
          </a:bodyPr>
          <a:lstStyle/>
          <a:p>
            <a:r>
              <a:rPr lang="en-US" dirty="0"/>
              <a:t>Theoretical Unit Weighting</a:t>
            </a:r>
          </a:p>
          <a:p>
            <a:pPr lvl="1"/>
            <a:r>
              <a:rPr lang="en-US" dirty="0"/>
              <a:t>Assign the weight of one to each item in the 13 personality scales</a:t>
            </a:r>
          </a:p>
          <a:p>
            <a:r>
              <a:rPr lang="en-US" dirty="0"/>
              <a:t>Confirmatory Factor Analysis Weighting</a:t>
            </a:r>
          </a:p>
          <a:p>
            <a:pPr lvl="1"/>
            <a:r>
              <a:rPr lang="en-US" dirty="0"/>
              <a:t>Find the loadings of each item to its theoretical scale</a:t>
            </a:r>
          </a:p>
          <a:p>
            <a:pPr lvl="1"/>
            <a:r>
              <a:rPr lang="en-US" dirty="0"/>
              <a:t>Compute the weighted personality score for all 13 scales</a:t>
            </a:r>
          </a:p>
          <a:p>
            <a:r>
              <a:rPr lang="en-US" dirty="0"/>
              <a:t>Exploratory Factor Analysis Weighting</a:t>
            </a:r>
          </a:p>
          <a:p>
            <a:pPr lvl="1"/>
            <a:r>
              <a:rPr lang="en-US" dirty="0"/>
              <a:t>Extract factors and scores on factors based on item loadings</a:t>
            </a:r>
          </a:p>
          <a:p>
            <a:r>
              <a:rPr lang="en-US" dirty="0"/>
              <a:t>Principal Components Analysis Weighting</a:t>
            </a:r>
          </a:p>
          <a:p>
            <a:pPr lvl="1"/>
            <a:r>
              <a:rPr lang="en-US" dirty="0"/>
              <a:t>Extract components and scores on components based on item loadings</a:t>
            </a:r>
          </a:p>
          <a:p>
            <a:r>
              <a:rPr lang="en-US" dirty="0"/>
              <a:t>K-means clustering</a:t>
            </a:r>
          </a:p>
          <a:p>
            <a:pPr lvl="1"/>
            <a:r>
              <a:rPr lang="en-US" dirty="0"/>
              <a:t>Reduce people to buckets to eventually find some smaller set of personality dimensions</a:t>
            </a:r>
          </a:p>
          <a:p>
            <a:pPr lvl="1"/>
            <a:endParaRPr lang="en-US" dirty="0"/>
          </a:p>
        </p:txBody>
      </p:sp>
    </p:spTree>
    <p:extLst>
      <p:ext uri="{BB962C8B-B14F-4D97-AF65-F5344CB8AC3E}">
        <p14:creationId xmlns:p14="http://schemas.microsoft.com/office/powerpoint/2010/main" val="3478054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CDE1-9561-4817-94AC-E5BE0577BB66}"/>
              </a:ext>
            </a:extLst>
          </p:cNvPr>
          <p:cNvSpPr>
            <a:spLocks noGrp="1"/>
          </p:cNvSpPr>
          <p:nvPr>
            <p:ph type="title"/>
          </p:nvPr>
        </p:nvSpPr>
        <p:spPr>
          <a:xfrm>
            <a:off x="838200" y="99654"/>
            <a:ext cx="10515600" cy="1325563"/>
          </a:xfrm>
        </p:spPr>
        <p:txBody>
          <a:bodyPr/>
          <a:lstStyle/>
          <a:p>
            <a:r>
              <a:rPr lang="en-US" dirty="0"/>
              <a:t>Scoring Situational Judgment</a:t>
            </a:r>
          </a:p>
        </p:txBody>
      </p:sp>
      <p:sp>
        <p:nvSpPr>
          <p:cNvPr id="3" name="Content Placeholder 2">
            <a:extLst>
              <a:ext uri="{FF2B5EF4-FFF2-40B4-BE49-F238E27FC236}">
                <a16:creationId xmlns:a16="http://schemas.microsoft.com/office/drawing/2014/main" id="{1C5F19E0-0A81-41E3-BC65-306CD5EA4266}"/>
              </a:ext>
            </a:extLst>
          </p:cNvPr>
          <p:cNvSpPr>
            <a:spLocks noGrp="1"/>
          </p:cNvSpPr>
          <p:nvPr>
            <p:ph idx="1"/>
          </p:nvPr>
        </p:nvSpPr>
        <p:spPr/>
        <p:txBody>
          <a:bodyPr/>
          <a:lstStyle/>
          <a:p>
            <a:r>
              <a:rPr lang="en-US" dirty="0"/>
              <a:t>Use Criteria to Score Most and Least Responses</a:t>
            </a:r>
          </a:p>
          <a:p>
            <a:pPr lvl="1"/>
            <a:r>
              <a:rPr lang="en-US" dirty="0"/>
              <a:t>Use </a:t>
            </a:r>
            <a:r>
              <a:rPr lang="en-US" dirty="0" err="1"/>
              <a:t>High_Performer</a:t>
            </a:r>
            <a:r>
              <a:rPr lang="en-US" dirty="0"/>
              <a:t>, Retained, and </a:t>
            </a:r>
            <a:r>
              <a:rPr lang="en-US" dirty="0" err="1"/>
              <a:t>Protected_Group</a:t>
            </a:r>
            <a:r>
              <a:rPr lang="en-US" dirty="0"/>
              <a:t> to determine most frequent “most” and “least” responses</a:t>
            </a:r>
          </a:p>
          <a:p>
            <a:pPr lvl="1"/>
            <a:r>
              <a:rPr lang="en-US" dirty="0"/>
              <a:t>Score +1 for providing a “most” response and -1 for a “least” response</a:t>
            </a:r>
          </a:p>
          <a:p>
            <a:pPr lvl="1"/>
            <a:r>
              <a:rPr lang="en-US" dirty="0"/>
              <a:t>Sum the item scores</a:t>
            </a:r>
          </a:p>
          <a:p>
            <a:r>
              <a:rPr lang="en-US" dirty="0"/>
              <a:t>Jackknife scoring</a:t>
            </a:r>
          </a:p>
          <a:p>
            <a:pPr lvl="1"/>
            <a:r>
              <a:rPr lang="en-US" dirty="0"/>
              <a:t>Exclude the individual when scoring the individual to compute “most” and “least” responses</a:t>
            </a:r>
          </a:p>
          <a:p>
            <a:pPr lvl="1"/>
            <a:endParaRPr lang="en-US" dirty="0"/>
          </a:p>
        </p:txBody>
      </p:sp>
    </p:spTree>
    <p:extLst>
      <p:ext uri="{BB962C8B-B14F-4D97-AF65-F5344CB8AC3E}">
        <p14:creationId xmlns:p14="http://schemas.microsoft.com/office/powerpoint/2010/main" val="312249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77CC-F424-4FD9-BECA-D42E6210E039}"/>
              </a:ext>
            </a:extLst>
          </p:cNvPr>
          <p:cNvSpPr>
            <a:spLocks noGrp="1"/>
          </p:cNvSpPr>
          <p:nvPr>
            <p:ph type="title"/>
          </p:nvPr>
        </p:nvSpPr>
        <p:spPr/>
        <p:txBody>
          <a:bodyPr/>
          <a:lstStyle/>
          <a:p>
            <a:r>
              <a:rPr lang="en-US" dirty="0"/>
              <a:t>Scoring Biodata</a:t>
            </a:r>
          </a:p>
        </p:txBody>
      </p:sp>
      <p:sp>
        <p:nvSpPr>
          <p:cNvPr id="3" name="Content Placeholder 2">
            <a:extLst>
              <a:ext uri="{FF2B5EF4-FFF2-40B4-BE49-F238E27FC236}">
                <a16:creationId xmlns:a16="http://schemas.microsoft.com/office/drawing/2014/main" id="{DA71386D-D9A1-4B4D-85EB-9050B5DAF14F}"/>
              </a:ext>
            </a:extLst>
          </p:cNvPr>
          <p:cNvSpPr>
            <a:spLocks noGrp="1"/>
          </p:cNvSpPr>
          <p:nvPr>
            <p:ph idx="1"/>
          </p:nvPr>
        </p:nvSpPr>
        <p:spPr/>
        <p:txBody>
          <a:bodyPr/>
          <a:lstStyle/>
          <a:p>
            <a:r>
              <a:rPr lang="en-US" dirty="0"/>
              <a:t>Discover “not applicable” response options</a:t>
            </a:r>
          </a:p>
        </p:txBody>
      </p:sp>
    </p:spTree>
    <p:extLst>
      <p:ext uri="{BB962C8B-B14F-4D97-AF65-F5344CB8AC3E}">
        <p14:creationId xmlns:p14="http://schemas.microsoft.com/office/powerpoint/2010/main" val="326043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EC73-098F-4C07-BEC7-749872D62EE0}"/>
              </a:ext>
            </a:extLst>
          </p:cNvPr>
          <p:cNvSpPr>
            <a:spLocks noGrp="1"/>
          </p:cNvSpPr>
          <p:nvPr>
            <p:ph type="title"/>
          </p:nvPr>
        </p:nvSpPr>
        <p:spPr/>
        <p:txBody>
          <a:bodyPr/>
          <a:lstStyle/>
          <a:p>
            <a:r>
              <a:rPr lang="en-US" dirty="0"/>
              <a:t>Scoring Video Scenarios</a:t>
            </a:r>
          </a:p>
        </p:txBody>
      </p:sp>
      <p:sp>
        <p:nvSpPr>
          <p:cNvPr id="3" name="Content Placeholder 2">
            <a:extLst>
              <a:ext uri="{FF2B5EF4-FFF2-40B4-BE49-F238E27FC236}">
                <a16:creationId xmlns:a16="http://schemas.microsoft.com/office/drawing/2014/main" id="{208D097D-27D0-410C-B217-7D251ABCA2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20633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602</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SIOP 2020: Machine Learning Competition</vt:lpstr>
      <vt:lpstr>Basic Problem</vt:lpstr>
      <vt:lpstr>Features</vt:lpstr>
      <vt:lpstr>Scoring Personality</vt:lpstr>
      <vt:lpstr>Scoring Situational Judgment</vt:lpstr>
      <vt:lpstr>Scoring Biodata</vt:lpstr>
      <vt:lpstr>Scoring Video Scenarios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SIOP 2020: Machine Learning Competition</dc:title>
  <dc:creator>Goran Kuljanin</dc:creator>
  <cp:lastModifiedBy>Goran Kuljanin</cp:lastModifiedBy>
  <cp:revision>4</cp:revision>
  <dcterms:created xsi:type="dcterms:W3CDTF">2020-03-18T18:44:56Z</dcterms:created>
  <dcterms:modified xsi:type="dcterms:W3CDTF">2020-03-18T21:34:37Z</dcterms:modified>
</cp:coreProperties>
</file>