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  <p:sldId id="265" r:id="rId12"/>
    <p:sldId id="268" r:id="rId13"/>
    <p:sldId id="324" r:id="rId14"/>
    <p:sldId id="270" r:id="rId15"/>
    <p:sldId id="272" r:id="rId16"/>
    <p:sldId id="273" r:id="rId17"/>
    <p:sldId id="269" r:id="rId18"/>
    <p:sldId id="328" r:id="rId19"/>
    <p:sldId id="340" r:id="rId20"/>
    <p:sldId id="274" r:id="rId21"/>
    <p:sldId id="275" r:id="rId22"/>
    <p:sldId id="276" r:id="rId23"/>
    <p:sldId id="277" r:id="rId24"/>
    <p:sldId id="331" r:id="rId25"/>
    <p:sldId id="326" r:id="rId26"/>
    <p:sldId id="327" r:id="rId27"/>
    <p:sldId id="290" r:id="rId28"/>
    <p:sldId id="341" r:id="rId29"/>
    <p:sldId id="342" r:id="rId30"/>
    <p:sldId id="333" r:id="rId31"/>
    <p:sldId id="334" r:id="rId32"/>
    <p:sldId id="335" r:id="rId33"/>
    <p:sldId id="343" r:id="rId34"/>
    <p:sldId id="344" r:id="rId35"/>
    <p:sldId id="337" r:id="rId3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EBF32-C206-4E29-AA42-6933E89B78FF}" v="603" dt="2022-06-04T07:43:08.248"/>
    <p1510:client id="{3BDFB519-1AF7-4B5B-9CCE-A61F7F0D1D64}" v="94" dt="2021-05-05T07:40:44.022"/>
    <p1510:client id="{4DAFD3B2-689E-406C-8992-7F89C6F81775}" v="31" dt="2022-08-26T09:56:40.855"/>
    <p1510:client id="{533D2339-730F-4383-BB7D-A8321A18AD27}" v="35" dt="2021-05-05T07:51:43.748"/>
    <p1510:client id="{54612145-2ED4-4B9F-AAEA-BCDBDF84D380}" v="2" dt="2022-06-04T07:09:54.217"/>
    <p1510:client id="{6B124B28-A0F1-4AE5-A61E-5C1BA2FB6D7A}" v="29" dt="2021-05-05T07:43:38.430"/>
    <p1510:client id="{99858DB1-E286-4EDA-94C5-16ADE6BBC440}" v="291" dt="2022-06-09T16:32:38.668"/>
    <p1510:client id="{9EB8934C-3F09-492B-96D3-43D5D5501C57}" v="229" dt="2022-06-05T10:11:37.137"/>
    <p1510:client id="{A8A34068-3C43-433C-8B8B-19C709B611B9}" v="1" dt="2022-09-06T12:41:13.010"/>
    <p1510:client id="{AF1B6730-CC59-4656-94F5-FDEA2948F45B}" v="21" dt="2022-06-09T12:20:45.072"/>
    <p1510:client id="{CB964408-BD9A-4F0C-AC4B-DADDE9C8B209}" v="45" dt="2022-06-05T10:16:13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 Miell" userId="0dc4c1b3b7411021" providerId="Windows Live" clId="Web-{AF1B6730-CC59-4656-94F5-FDEA2948F45B}"/>
    <pc:docChg chg="addSld delSld modSld">
      <pc:chgData name="I Miell" userId="0dc4c1b3b7411021" providerId="Windows Live" clId="Web-{AF1B6730-CC59-4656-94F5-FDEA2948F45B}" dt="2022-06-09T12:20:45.072" v="20"/>
      <pc:docMkLst>
        <pc:docMk/>
      </pc:docMkLst>
      <pc:sldChg chg="del">
        <pc:chgData name="I Miell" userId="0dc4c1b3b7411021" providerId="Windows Live" clId="Web-{AF1B6730-CC59-4656-94F5-FDEA2948F45B}" dt="2022-06-09T12:17:21.339" v="1"/>
        <pc:sldMkLst>
          <pc:docMk/>
          <pc:sldMk cId="583118351" sldId="325"/>
        </pc:sldMkLst>
      </pc:sldChg>
      <pc:sldChg chg="del">
        <pc:chgData name="I Miell" userId="0dc4c1b3b7411021" providerId="Windows Live" clId="Web-{AF1B6730-CC59-4656-94F5-FDEA2948F45B}" dt="2022-06-09T12:20:45.072" v="20"/>
        <pc:sldMkLst>
          <pc:docMk/>
          <pc:sldMk cId="3993426403" sldId="329"/>
        </pc:sldMkLst>
      </pc:sldChg>
      <pc:sldChg chg="del">
        <pc:chgData name="I Miell" userId="0dc4c1b3b7411021" providerId="Windows Live" clId="Web-{AF1B6730-CC59-4656-94F5-FDEA2948F45B}" dt="2022-06-09T12:20:31.368" v="14"/>
        <pc:sldMkLst>
          <pc:docMk/>
          <pc:sldMk cId="4134456076" sldId="330"/>
        </pc:sldMkLst>
      </pc:sldChg>
      <pc:sldChg chg="del">
        <pc:chgData name="I Miell" userId="0dc4c1b3b7411021" providerId="Windows Live" clId="Web-{AF1B6730-CC59-4656-94F5-FDEA2948F45B}" dt="2022-06-09T12:20:26.649" v="12"/>
        <pc:sldMkLst>
          <pc:docMk/>
          <pc:sldMk cId="1642362700" sldId="332"/>
        </pc:sldMkLst>
      </pc:sldChg>
      <pc:sldChg chg="addSp delSp modSp">
        <pc:chgData name="I Miell" userId="0dc4c1b3b7411021" providerId="Windows Live" clId="Web-{AF1B6730-CC59-4656-94F5-FDEA2948F45B}" dt="2022-06-09T12:20:19.820" v="10"/>
        <pc:sldMkLst>
          <pc:docMk/>
          <pc:sldMk cId="4173555836" sldId="336"/>
        </pc:sldMkLst>
        <pc:spChg chg="add del">
          <ac:chgData name="I Miell" userId="0dc4c1b3b7411021" providerId="Windows Live" clId="Web-{AF1B6730-CC59-4656-94F5-FDEA2948F45B}" dt="2022-06-09T12:20:19.820" v="10"/>
          <ac:spMkLst>
            <pc:docMk/>
            <pc:sldMk cId="4173555836" sldId="336"/>
            <ac:spMk id="2" creationId="{0EF6E0AB-FBAA-79F3-4081-3CECAA90FC69}"/>
          </ac:spMkLst>
        </pc:spChg>
        <pc:spChg chg="mod">
          <ac:chgData name="I Miell" userId="0dc4c1b3b7411021" providerId="Windows Live" clId="Web-{AF1B6730-CC59-4656-94F5-FDEA2948F45B}" dt="2022-06-09T12:20:17.539" v="9" actId="20577"/>
          <ac:spMkLst>
            <pc:docMk/>
            <pc:sldMk cId="4173555836" sldId="336"/>
            <ac:spMk id="109" creationId="{00000000-0000-0000-0000-000000000000}"/>
          </ac:spMkLst>
        </pc:spChg>
      </pc:sldChg>
      <pc:sldChg chg="add replId">
        <pc:chgData name="I Miell" userId="0dc4c1b3b7411021" providerId="Windows Live" clId="Web-{AF1B6730-CC59-4656-94F5-FDEA2948F45B}" dt="2022-06-09T12:17:19.573" v="0"/>
        <pc:sldMkLst>
          <pc:docMk/>
          <pc:sldMk cId="1797031187" sldId="337"/>
        </pc:sldMkLst>
      </pc:sldChg>
      <pc:sldChg chg="add replId">
        <pc:chgData name="I Miell" userId="0dc4c1b3b7411021" providerId="Windows Live" clId="Web-{AF1B6730-CC59-4656-94F5-FDEA2948F45B}" dt="2022-06-09T12:20:25.774" v="11"/>
        <pc:sldMkLst>
          <pc:docMk/>
          <pc:sldMk cId="2034707233" sldId="338"/>
        </pc:sldMkLst>
      </pc:sldChg>
      <pc:sldChg chg="add replId">
        <pc:chgData name="I Miell" userId="0dc4c1b3b7411021" providerId="Windows Live" clId="Web-{AF1B6730-CC59-4656-94F5-FDEA2948F45B}" dt="2022-06-09T12:20:30.212" v="13"/>
        <pc:sldMkLst>
          <pc:docMk/>
          <pc:sldMk cId="1164763672" sldId="339"/>
        </pc:sldMkLst>
      </pc:sldChg>
      <pc:sldChg chg="add del replId">
        <pc:chgData name="I Miell" userId="0dc4c1b3b7411021" providerId="Windows Live" clId="Web-{AF1B6730-CC59-4656-94F5-FDEA2948F45B}" dt="2022-06-09T12:20:38.759" v="18"/>
        <pc:sldMkLst>
          <pc:docMk/>
          <pc:sldMk cId="302980607" sldId="340"/>
        </pc:sldMkLst>
      </pc:sldChg>
      <pc:sldChg chg="add del replId">
        <pc:chgData name="I Miell" userId="0dc4c1b3b7411021" providerId="Windows Live" clId="Web-{AF1B6730-CC59-4656-94F5-FDEA2948F45B}" dt="2022-06-09T12:20:41.087" v="19"/>
        <pc:sldMkLst>
          <pc:docMk/>
          <pc:sldMk cId="3395487798" sldId="340"/>
        </pc:sldMkLst>
      </pc:sldChg>
    </pc:docChg>
  </pc:docChgLst>
  <pc:docChgLst>
    <pc:chgData name="I Miell" userId="0dc4c1b3b7411021" providerId="Windows Live" clId="Web-{9EB8934C-3F09-492B-96D3-43D5D5501C57}"/>
    <pc:docChg chg="addSld delSld modSld sldOrd">
      <pc:chgData name="I Miell" userId="0dc4c1b3b7411021" providerId="Windows Live" clId="Web-{9EB8934C-3F09-492B-96D3-43D5D5501C57}" dt="2022-06-05T10:11:37.137" v="213"/>
      <pc:docMkLst>
        <pc:docMk/>
      </pc:docMkLst>
      <pc:sldChg chg="modSp">
        <pc:chgData name="I Miell" userId="0dc4c1b3b7411021" providerId="Windows Live" clId="Web-{9EB8934C-3F09-492B-96D3-43D5D5501C57}" dt="2022-06-05T09:38:57.506" v="1" actId="20577"/>
        <pc:sldMkLst>
          <pc:docMk/>
          <pc:sldMk cId="0" sldId="276"/>
        </pc:sldMkLst>
        <pc:spChg chg="mod">
          <ac:chgData name="I Miell" userId="0dc4c1b3b7411021" providerId="Windows Live" clId="Web-{9EB8934C-3F09-492B-96D3-43D5D5501C57}" dt="2022-06-05T09:38:57.506" v="1" actId="20577"/>
          <ac:spMkLst>
            <pc:docMk/>
            <pc:sldMk cId="0" sldId="276"/>
            <ac:spMk id="122" creationId="{00000000-0000-0000-0000-000000000000}"/>
          </ac:spMkLst>
        </pc:spChg>
      </pc:sldChg>
      <pc:sldChg chg="modSp">
        <pc:chgData name="I Miell" userId="0dc4c1b3b7411021" providerId="Windows Live" clId="Web-{9EB8934C-3F09-492B-96D3-43D5D5501C57}" dt="2022-06-05T09:39:25.883" v="10" actId="20577"/>
        <pc:sldMkLst>
          <pc:docMk/>
          <pc:sldMk cId="0" sldId="277"/>
        </pc:sldMkLst>
        <pc:spChg chg="mod">
          <ac:chgData name="I Miell" userId="0dc4c1b3b7411021" providerId="Windows Live" clId="Web-{9EB8934C-3F09-492B-96D3-43D5D5501C57}" dt="2022-06-05T09:39:16.382" v="6" actId="20577"/>
          <ac:spMkLst>
            <pc:docMk/>
            <pc:sldMk cId="0" sldId="277"/>
            <ac:spMk id="124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39:25.883" v="10" actId="20577"/>
          <ac:spMkLst>
            <pc:docMk/>
            <pc:sldMk cId="0" sldId="277"/>
            <ac:spMk id="125" creationId="{00000000-0000-0000-0000-000000000000}"/>
          </ac:spMkLst>
        </pc:spChg>
      </pc:sldChg>
      <pc:sldChg chg="modSp ord">
        <pc:chgData name="I Miell" userId="0dc4c1b3b7411021" providerId="Windows Live" clId="Web-{9EB8934C-3F09-492B-96D3-43D5D5501C57}" dt="2022-06-05T09:46:35.674" v="113" actId="20577"/>
        <pc:sldMkLst>
          <pc:docMk/>
          <pc:sldMk cId="0" sldId="290"/>
        </pc:sldMkLst>
        <pc:spChg chg="mod">
          <ac:chgData name="I Miell" userId="0dc4c1b3b7411021" providerId="Windows Live" clId="Web-{9EB8934C-3F09-492B-96D3-43D5D5501C57}" dt="2022-06-05T09:46:35.674" v="113" actId="20577"/>
          <ac:spMkLst>
            <pc:docMk/>
            <pc:sldMk cId="0" sldId="290"/>
            <ac:spMk id="154" creationId="{00000000-0000-0000-0000-000000000000}"/>
          </ac:spMkLst>
        </pc:spChg>
      </pc:sldChg>
      <pc:sldChg chg="del">
        <pc:chgData name="I Miell" userId="0dc4c1b3b7411021" providerId="Windows Live" clId="Web-{9EB8934C-3F09-492B-96D3-43D5D5501C57}" dt="2022-06-05T09:46:46.268" v="114"/>
        <pc:sldMkLst>
          <pc:docMk/>
          <pc:sldMk cId="0" sldId="291"/>
        </pc:sldMkLst>
      </pc:sldChg>
      <pc:sldChg chg="del">
        <pc:chgData name="I Miell" userId="0dc4c1b3b7411021" providerId="Windows Live" clId="Web-{9EB8934C-3F09-492B-96D3-43D5D5501C57}" dt="2022-06-05T09:46:03.156" v="106"/>
        <pc:sldMkLst>
          <pc:docMk/>
          <pc:sldMk cId="0" sldId="293"/>
        </pc:sldMkLst>
      </pc:sldChg>
      <pc:sldChg chg="modSp add replId">
        <pc:chgData name="I Miell" userId="0dc4c1b3b7411021" providerId="Windows Live" clId="Web-{9EB8934C-3F09-492B-96D3-43D5D5501C57}" dt="2022-06-05T09:44:21.525" v="66" actId="20577"/>
        <pc:sldMkLst>
          <pc:docMk/>
          <pc:sldMk cId="4204680220" sldId="328"/>
        </pc:sldMkLst>
        <pc:spChg chg="mod">
          <ac:chgData name="I Miell" userId="0dc4c1b3b7411021" providerId="Windows Live" clId="Web-{9EB8934C-3F09-492B-96D3-43D5D5501C57}" dt="2022-06-05T09:40:42.012" v="21" actId="20577"/>
          <ac:spMkLst>
            <pc:docMk/>
            <pc:sldMk cId="4204680220" sldId="328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4:21.525" v="66" actId="20577"/>
          <ac:spMkLst>
            <pc:docMk/>
            <pc:sldMk cId="4204680220" sldId="328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09:45:24.498" v="102" actId="20577"/>
        <pc:sldMkLst>
          <pc:docMk/>
          <pc:sldMk cId="3993426403" sldId="329"/>
        </pc:sldMkLst>
        <pc:spChg chg="mod">
          <ac:chgData name="I Miell" userId="0dc4c1b3b7411021" providerId="Windows Live" clId="Web-{9EB8934C-3F09-492B-96D3-43D5D5501C57}" dt="2022-06-05T09:44:51.668" v="71" actId="20577"/>
          <ac:spMkLst>
            <pc:docMk/>
            <pc:sldMk cId="3993426403" sldId="329"/>
            <ac:spMk id="108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09:45:24.498" v="102" actId="20577"/>
          <ac:spMkLst>
            <pc:docMk/>
            <pc:sldMk cId="3993426403" sldId="329"/>
            <ac:spMk id="109" creationId="{00000000-0000-0000-0000-000000000000}"/>
          </ac:spMkLst>
        </pc:spChg>
      </pc:sldChg>
      <pc:sldChg chg="add del replId">
        <pc:chgData name="I Miell" userId="0dc4c1b3b7411021" providerId="Windows Live" clId="Web-{9EB8934C-3F09-492B-96D3-43D5D5501C57}" dt="2022-06-05T09:45:45.983" v="104"/>
        <pc:sldMkLst>
          <pc:docMk/>
          <pc:sldMk cId="1467504840" sldId="330"/>
        </pc:sldMkLst>
      </pc:sldChg>
      <pc:sldChg chg="add replId">
        <pc:chgData name="I Miell" userId="0dc4c1b3b7411021" providerId="Windows Live" clId="Web-{9EB8934C-3F09-492B-96D3-43D5D5501C57}" dt="2022-06-05T09:45:54.499" v="105"/>
        <pc:sldMkLst>
          <pc:docMk/>
          <pc:sldMk cId="4134456076" sldId="330"/>
        </pc:sldMkLst>
      </pc:sldChg>
      <pc:sldChg chg="modSp add">
        <pc:chgData name="I Miell" userId="0dc4c1b3b7411021" providerId="Windows Live" clId="Web-{9EB8934C-3F09-492B-96D3-43D5D5501C57}" dt="2022-06-05T09:46:14.923" v="109" actId="20577"/>
        <pc:sldMkLst>
          <pc:docMk/>
          <pc:sldMk cId="1530507164" sldId="331"/>
        </pc:sldMkLst>
        <pc:spChg chg="mod">
          <ac:chgData name="I Miell" userId="0dc4c1b3b7411021" providerId="Windows Live" clId="Web-{9EB8934C-3F09-492B-96D3-43D5D5501C57}" dt="2022-06-05T09:46:14.923" v="109" actId="20577"/>
          <ac:spMkLst>
            <pc:docMk/>
            <pc:sldMk cId="1530507164" sldId="331"/>
            <ac:spMk id="160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46:28.720" v="110"/>
        <pc:sldMkLst>
          <pc:docMk/>
          <pc:sldMk cId="1642362700" sldId="332"/>
        </pc:sldMkLst>
      </pc:sldChg>
      <pc:sldChg chg="modSp add">
        <pc:chgData name="I Miell" userId="0dc4c1b3b7411021" providerId="Windows Live" clId="Web-{9EB8934C-3F09-492B-96D3-43D5D5501C57}" dt="2022-06-05T09:46:57.769" v="117" actId="20577"/>
        <pc:sldMkLst>
          <pc:docMk/>
          <pc:sldMk cId="2870896545" sldId="333"/>
        </pc:sldMkLst>
        <pc:spChg chg="mod">
          <ac:chgData name="I Miell" userId="0dc4c1b3b7411021" providerId="Windows Live" clId="Web-{9EB8934C-3F09-492B-96D3-43D5D5501C57}" dt="2022-06-05T09:46:57.769" v="117" actId="20577"/>
          <ac:spMkLst>
            <pc:docMk/>
            <pc:sldMk cId="2870896545" sldId="333"/>
            <ac:spMk id="156" creationId="{00000000-0000-0000-0000-000000000000}"/>
          </ac:spMkLst>
        </pc:spChg>
      </pc:sldChg>
      <pc:sldChg chg="modSp add replId">
        <pc:chgData name="I Miell" userId="0dc4c1b3b7411021" providerId="Windows Live" clId="Web-{9EB8934C-3F09-492B-96D3-43D5D5501C57}" dt="2022-06-05T10:05:05.317" v="211" actId="20577"/>
        <pc:sldMkLst>
          <pc:docMk/>
          <pc:sldMk cId="3985098303" sldId="334"/>
        </pc:sldMkLst>
        <pc:spChg chg="mod">
          <ac:chgData name="I Miell" userId="0dc4c1b3b7411021" providerId="Windows Live" clId="Web-{9EB8934C-3F09-492B-96D3-43D5D5501C57}" dt="2022-06-05T09:58:17.715" v="194" actId="20577"/>
          <ac:spMkLst>
            <pc:docMk/>
            <pc:sldMk cId="3985098303" sldId="334"/>
            <ac:spMk id="156" creationId="{00000000-0000-0000-0000-000000000000}"/>
          </ac:spMkLst>
        </pc:spChg>
        <pc:spChg chg="mod">
          <ac:chgData name="I Miell" userId="0dc4c1b3b7411021" providerId="Windows Live" clId="Web-{9EB8934C-3F09-492B-96D3-43D5D5501C57}" dt="2022-06-05T10:05:05.317" v="211" actId="20577"/>
          <ac:spMkLst>
            <pc:docMk/>
            <pc:sldMk cId="3985098303" sldId="334"/>
            <ac:spMk id="157" creationId="{00000000-0000-0000-0000-000000000000}"/>
          </ac:spMkLst>
        </pc:spChg>
      </pc:sldChg>
      <pc:sldChg chg="add replId">
        <pc:chgData name="I Miell" userId="0dc4c1b3b7411021" providerId="Windows Live" clId="Web-{9EB8934C-3F09-492B-96D3-43D5D5501C57}" dt="2022-06-05T09:58:11.402" v="192"/>
        <pc:sldMkLst>
          <pc:docMk/>
          <pc:sldMk cId="3500010558" sldId="335"/>
        </pc:sldMkLst>
      </pc:sldChg>
      <pc:sldChg chg="add replId">
        <pc:chgData name="I Miell" userId="0dc4c1b3b7411021" providerId="Windows Live" clId="Web-{9EB8934C-3F09-492B-96D3-43D5D5501C57}" dt="2022-06-05T10:11:11.260" v="212"/>
        <pc:sldMkLst>
          <pc:docMk/>
          <pc:sldMk cId="4173555836" sldId="336"/>
        </pc:sldMkLst>
      </pc:sldChg>
      <pc:sldChg chg="add replId">
        <pc:chgData name="I Miell" userId="0dc4c1b3b7411021" providerId="Windows Live" clId="Web-{9EB8934C-3F09-492B-96D3-43D5D5501C57}" dt="2022-06-05T10:11:37.137" v="213"/>
        <pc:sldMkLst>
          <pc:docMk/>
          <pc:sldMk cId="1594357175" sldId="337"/>
        </pc:sldMkLst>
      </pc:sldChg>
    </pc:docChg>
  </pc:docChgLst>
  <pc:docChgLst>
    <pc:chgData name="I Miell" userId="0dc4c1b3b7411021" providerId="Windows Live" clId="Web-{99858DB1-E286-4EDA-94C5-16ADE6BBC440}"/>
    <pc:docChg chg="addSld delSld modSld">
      <pc:chgData name="I Miell" userId="0dc4c1b3b7411021" providerId="Windows Live" clId="Web-{99858DB1-E286-4EDA-94C5-16ADE6BBC440}" dt="2022-06-09T16:32:38.168" v="284" actId="20577"/>
      <pc:docMkLst>
        <pc:docMk/>
      </pc:docMkLst>
      <pc:sldChg chg="del">
        <pc:chgData name="I Miell" userId="0dc4c1b3b7411021" providerId="Windows Live" clId="Web-{99858DB1-E286-4EDA-94C5-16ADE6BBC440}" dt="2022-06-09T15:53:52.842" v="226"/>
        <pc:sldMkLst>
          <pc:docMk/>
          <pc:sldMk cId="4173555836" sldId="336"/>
        </pc:sldMkLst>
      </pc:sldChg>
      <pc:sldChg chg="del">
        <pc:chgData name="I Miell" userId="0dc4c1b3b7411021" providerId="Windows Live" clId="Web-{99858DB1-E286-4EDA-94C5-16ADE6BBC440}" dt="2022-06-09T15:45:07.483" v="96"/>
        <pc:sldMkLst>
          <pc:docMk/>
          <pc:sldMk cId="2034707233" sldId="338"/>
        </pc:sldMkLst>
      </pc:sldChg>
      <pc:sldChg chg="del">
        <pc:chgData name="I Miell" userId="0dc4c1b3b7411021" providerId="Windows Live" clId="Web-{99858DB1-E286-4EDA-94C5-16ADE6BBC440}" dt="2022-06-09T15:40:47.936" v="60"/>
        <pc:sldMkLst>
          <pc:docMk/>
          <pc:sldMk cId="1164763672" sldId="339"/>
        </pc:sldMkLst>
      </pc:sldChg>
      <pc:sldChg chg="modSp">
        <pc:chgData name="I Miell" userId="0dc4c1b3b7411021" providerId="Windows Live" clId="Web-{99858DB1-E286-4EDA-94C5-16ADE6BBC440}" dt="2022-06-09T15:40:37.998" v="58" actId="20577"/>
        <pc:sldMkLst>
          <pc:docMk/>
          <pc:sldMk cId="3395487798" sldId="340"/>
        </pc:sldMkLst>
        <pc:spChg chg="mod">
          <ac:chgData name="I Miell" userId="0dc4c1b3b7411021" providerId="Windows Live" clId="Web-{99858DB1-E286-4EDA-94C5-16ADE6BBC440}" dt="2022-06-09T15:40:37.998" v="58" actId="20577"/>
          <ac:spMkLst>
            <pc:docMk/>
            <pc:sldMk cId="3395487798" sldId="340"/>
            <ac:spMk id="108" creationId="{00000000-0000-0000-0000-000000000000}"/>
          </ac:spMkLst>
        </pc:spChg>
        <pc:spChg chg="mod">
          <ac:chgData name="I Miell" userId="0dc4c1b3b7411021" providerId="Windows Live" clId="Web-{99858DB1-E286-4EDA-94C5-16ADE6BBC440}" dt="2022-06-09T15:40:33.451" v="57" actId="20577"/>
          <ac:spMkLst>
            <pc:docMk/>
            <pc:sldMk cId="3395487798" sldId="340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99858DB1-E286-4EDA-94C5-16ADE6BBC440}" dt="2022-06-09T15:44:58.576" v="94" actId="20577"/>
        <pc:sldMkLst>
          <pc:docMk/>
          <pc:sldMk cId="87441272" sldId="341"/>
        </pc:sldMkLst>
        <pc:spChg chg="mod">
          <ac:chgData name="I Miell" userId="0dc4c1b3b7411021" providerId="Windows Live" clId="Web-{99858DB1-E286-4EDA-94C5-16ADE6BBC440}" dt="2022-06-09T15:43:40.149" v="63" actId="20577"/>
          <ac:spMkLst>
            <pc:docMk/>
            <pc:sldMk cId="87441272" sldId="341"/>
            <ac:spMk id="108" creationId="{00000000-0000-0000-0000-000000000000}"/>
          </ac:spMkLst>
        </pc:spChg>
        <pc:spChg chg="mod">
          <ac:chgData name="I Miell" userId="0dc4c1b3b7411021" providerId="Windows Live" clId="Web-{99858DB1-E286-4EDA-94C5-16ADE6BBC440}" dt="2022-06-09T15:44:58.576" v="94" actId="20577"/>
          <ac:spMkLst>
            <pc:docMk/>
            <pc:sldMk cId="87441272" sldId="341"/>
            <ac:spMk id="109" creationId="{00000000-0000-0000-0000-000000000000}"/>
          </ac:spMkLst>
        </pc:spChg>
      </pc:sldChg>
      <pc:sldChg chg="modSp add replId">
        <pc:chgData name="I Miell" userId="0dc4c1b3b7411021" providerId="Windows Live" clId="Web-{99858DB1-E286-4EDA-94C5-16ADE6BBC440}" dt="2022-06-09T15:49:27.654" v="125" actId="20577"/>
        <pc:sldMkLst>
          <pc:docMk/>
          <pc:sldMk cId="1837511419" sldId="342"/>
        </pc:sldMkLst>
        <pc:spChg chg="mod">
          <ac:chgData name="I Miell" userId="0dc4c1b3b7411021" providerId="Windows Live" clId="Web-{99858DB1-E286-4EDA-94C5-16ADE6BBC440}" dt="2022-06-09T15:47:11.756" v="99" actId="20577"/>
          <ac:spMkLst>
            <pc:docMk/>
            <pc:sldMk cId="1837511419" sldId="342"/>
            <ac:spMk id="108" creationId="{00000000-0000-0000-0000-000000000000}"/>
          </ac:spMkLst>
        </pc:spChg>
        <pc:spChg chg="mod">
          <ac:chgData name="I Miell" userId="0dc4c1b3b7411021" providerId="Windows Live" clId="Web-{99858DB1-E286-4EDA-94C5-16ADE6BBC440}" dt="2022-06-09T15:49:27.654" v="125" actId="20577"/>
          <ac:spMkLst>
            <pc:docMk/>
            <pc:sldMk cId="1837511419" sldId="342"/>
            <ac:spMk id="109" creationId="{00000000-0000-0000-0000-000000000000}"/>
          </ac:spMkLst>
        </pc:spChg>
      </pc:sldChg>
      <pc:sldChg chg="addSp delSp modSp add replId">
        <pc:chgData name="I Miell" userId="0dc4c1b3b7411021" providerId="Windows Live" clId="Web-{99858DB1-E286-4EDA-94C5-16ADE6BBC440}" dt="2022-06-09T16:32:38.168" v="284" actId="20577"/>
        <pc:sldMkLst>
          <pc:docMk/>
          <pc:sldMk cId="831478916" sldId="343"/>
        </pc:sldMkLst>
        <pc:spChg chg="add del mod">
          <ac:chgData name="I Miell" userId="0dc4c1b3b7411021" providerId="Windows Live" clId="Web-{99858DB1-E286-4EDA-94C5-16ADE6BBC440}" dt="2022-06-09T15:49:52.859" v="137"/>
          <ac:spMkLst>
            <pc:docMk/>
            <pc:sldMk cId="831478916" sldId="343"/>
            <ac:spMk id="2" creationId="{8F9A683C-F9DE-178E-4CE8-C69831D90DAB}"/>
          </ac:spMkLst>
        </pc:spChg>
        <pc:spChg chg="mod">
          <ac:chgData name="I Miell" userId="0dc4c1b3b7411021" providerId="Windows Live" clId="Web-{99858DB1-E286-4EDA-94C5-16ADE6BBC440}" dt="2022-06-09T15:52:09.711" v="191" actId="20577"/>
          <ac:spMkLst>
            <pc:docMk/>
            <pc:sldMk cId="831478916" sldId="343"/>
            <ac:spMk id="108" creationId="{00000000-0000-0000-0000-000000000000}"/>
          </ac:spMkLst>
        </pc:spChg>
        <pc:spChg chg="mod">
          <ac:chgData name="I Miell" userId="0dc4c1b3b7411021" providerId="Windows Live" clId="Web-{99858DB1-E286-4EDA-94C5-16ADE6BBC440}" dt="2022-06-09T16:32:38.168" v="284" actId="20577"/>
          <ac:spMkLst>
            <pc:docMk/>
            <pc:sldMk cId="831478916" sldId="343"/>
            <ac:spMk id="109" creationId="{00000000-0000-0000-0000-000000000000}"/>
          </ac:spMkLst>
        </pc:spChg>
      </pc:sldChg>
      <pc:sldChg chg="add del replId">
        <pc:chgData name="I Miell" userId="0dc4c1b3b7411021" providerId="Windows Live" clId="Web-{99858DB1-E286-4EDA-94C5-16ADE6BBC440}" dt="2022-06-09T15:49:40.046" v="134"/>
        <pc:sldMkLst>
          <pc:docMk/>
          <pc:sldMk cId="1957871523" sldId="344"/>
        </pc:sldMkLst>
      </pc:sldChg>
      <pc:sldChg chg="modSp add replId">
        <pc:chgData name="I Miell" userId="0dc4c1b3b7411021" providerId="Windows Live" clId="Web-{99858DB1-E286-4EDA-94C5-16ADE6BBC440}" dt="2022-06-09T15:53:51.076" v="225" actId="20577"/>
        <pc:sldMkLst>
          <pc:docMk/>
          <pc:sldMk cId="3818000020" sldId="344"/>
        </pc:sldMkLst>
        <pc:spChg chg="mod">
          <ac:chgData name="I Miell" userId="0dc4c1b3b7411021" providerId="Windows Live" clId="Web-{99858DB1-E286-4EDA-94C5-16ADE6BBC440}" dt="2022-06-09T15:52:16.336" v="193" actId="20577"/>
          <ac:spMkLst>
            <pc:docMk/>
            <pc:sldMk cId="3818000020" sldId="344"/>
            <ac:spMk id="108" creationId="{00000000-0000-0000-0000-000000000000}"/>
          </ac:spMkLst>
        </pc:spChg>
        <pc:spChg chg="mod">
          <ac:chgData name="I Miell" userId="0dc4c1b3b7411021" providerId="Windows Live" clId="Web-{99858DB1-E286-4EDA-94C5-16ADE6BBC440}" dt="2022-06-09T15:53:51.076" v="225" actId="20577"/>
          <ac:spMkLst>
            <pc:docMk/>
            <pc:sldMk cId="3818000020" sldId="344"/>
            <ac:spMk id="109" creationId="{00000000-0000-0000-0000-000000000000}"/>
          </ac:spMkLst>
        </pc:spChg>
      </pc:sldChg>
    </pc:docChg>
  </pc:docChgLst>
  <pc:docChgLst>
    <pc:chgData name="I Miell" userId="0dc4c1b3b7411021" providerId="Windows Live" clId="Web-{CB964408-BD9A-4F0C-AC4B-DADDE9C8B209}"/>
    <pc:docChg chg="delSld modSld modMainMaster">
      <pc:chgData name="I Miell" userId="0dc4c1b3b7411021" providerId="Windows Live" clId="Web-{CB964408-BD9A-4F0C-AC4B-DADDE9C8B209}" dt="2022-06-05T10:16:13.455" v="44"/>
      <pc:docMkLst>
        <pc:docMk/>
      </pc:docMkLst>
      <pc:sldChg chg="modSp">
        <pc:chgData name="I Miell" userId="0dc4c1b3b7411021" providerId="Windows Live" clId="Web-{CB964408-BD9A-4F0C-AC4B-DADDE9C8B209}" dt="2022-06-05T10:15:37.845" v="43" actId="20577"/>
        <pc:sldMkLst>
          <pc:docMk/>
          <pc:sldMk cId="0" sldId="256"/>
        </pc:sldMkLst>
        <pc:spChg chg="mod">
          <ac:chgData name="I Miell" userId="0dc4c1b3b7411021" providerId="Windows Live" clId="Web-{CB964408-BD9A-4F0C-AC4B-DADDE9C8B209}" dt="2022-06-05T10:15:37.845" v="43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I Miell" userId="0dc4c1b3b7411021" providerId="Windows Live" clId="Web-{CB964408-BD9A-4F0C-AC4B-DADDE9C8B209}" dt="2022-06-05T10:13:23.875" v="16"/>
        <pc:sldMkLst>
          <pc:docMk/>
          <pc:sldMk cId="0" sldId="278"/>
        </pc:sldMkLst>
      </pc:sldChg>
      <pc:sldChg chg="del">
        <pc:chgData name="I Miell" userId="0dc4c1b3b7411021" providerId="Windows Live" clId="Web-{CB964408-BD9A-4F0C-AC4B-DADDE9C8B209}" dt="2022-06-05T10:13:23.875" v="15"/>
        <pc:sldMkLst>
          <pc:docMk/>
          <pc:sldMk cId="0" sldId="279"/>
        </pc:sldMkLst>
      </pc:sldChg>
      <pc:sldChg chg="del">
        <pc:chgData name="I Miell" userId="0dc4c1b3b7411021" providerId="Windows Live" clId="Web-{CB964408-BD9A-4F0C-AC4B-DADDE9C8B209}" dt="2022-06-05T10:13:23.859" v="12"/>
        <pc:sldMkLst>
          <pc:docMk/>
          <pc:sldMk cId="0" sldId="280"/>
        </pc:sldMkLst>
      </pc:sldChg>
      <pc:sldChg chg="del">
        <pc:chgData name="I Miell" userId="0dc4c1b3b7411021" providerId="Windows Live" clId="Web-{CB964408-BD9A-4F0C-AC4B-DADDE9C8B209}" dt="2022-06-05T10:13:23.859" v="11"/>
        <pc:sldMkLst>
          <pc:docMk/>
          <pc:sldMk cId="0" sldId="281"/>
        </pc:sldMkLst>
      </pc:sldChg>
      <pc:sldChg chg="del">
        <pc:chgData name="I Miell" userId="0dc4c1b3b7411021" providerId="Windows Live" clId="Web-{CB964408-BD9A-4F0C-AC4B-DADDE9C8B209}" dt="2022-06-05T10:13:23.859" v="10"/>
        <pc:sldMkLst>
          <pc:docMk/>
          <pc:sldMk cId="0" sldId="282"/>
        </pc:sldMkLst>
      </pc:sldChg>
      <pc:sldChg chg="del">
        <pc:chgData name="I Miell" userId="0dc4c1b3b7411021" providerId="Windows Live" clId="Web-{CB964408-BD9A-4F0C-AC4B-DADDE9C8B209}" dt="2022-06-05T10:13:23.859" v="9"/>
        <pc:sldMkLst>
          <pc:docMk/>
          <pc:sldMk cId="0" sldId="283"/>
        </pc:sldMkLst>
      </pc:sldChg>
      <pc:sldChg chg="del">
        <pc:chgData name="I Miell" userId="0dc4c1b3b7411021" providerId="Windows Live" clId="Web-{CB964408-BD9A-4F0C-AC4B-DADDE9C8B209}" dt="2022-06-05T10:13:23.859" v="8"/>
        <pc:sldMkLst>
          <pc:docMk/>
          <pc:sldMk cId="0" sldId="284"/>
        </pc:sldMkLst>
      </pc:sldChg>
      <pc:sldChg chg="del">
        <pc:chgData name="I Miell" userId="0dc4c1b3b7411021" providerId="Windows Live" clId="Web-{CB964408-BD9A-4F0C-AC4B-DADDE9C8B209}" dt="2022-06-05T10:13:23.859" v="7"/>
        <pc:sldMkLst>
          <pc:docMk/>
          <pc:sldMk cId="0" sldId="285"/>
        </pc:sldMkLst>
      </pc:sldChg>
      <pc:sldChg chg="del">
        <pc:chgData name="I Miell" userId="0dc4c1b3b7411021" providerId="Windows Live" clId="Web-{CB964408-BD9A-4F0C-AC4B-DADDE9C8B209}" dt="2022-06-05T10:13:23.859" v="6"/>
        <pc:sldMkLst>
          <pc:docMk/>
          <pc:sldMk cId="0" sldId="286"/>
        </pc:sldMkLst>
      </pc:sldChg>
      <pc:sldChg chg="del">
        <pc:chgData name="I Miell" userId="0dc4c1b3b7411021" providerId="Windows Live" clId="Web-{CB964408-BD9A-4F0C-AC4B-DADDE9C8B209}" dt="2022-06-05T10:13:23.859" v="5"/>
        <pc:sldMkLst>
          <pc:docMk/>
          <pc:sldMk cId="0" sldId="288"/>
        </pc:sldMkLst>
      </pc:sldChg>
      <pc:sldChg chg="del">
        <pc:chgData name="I Miell" userId="0dc4c1b3b7411021" providerId="Windows Live" clId="Web-{CB964408-BD9A-4F0C-AC4B-DADDE9C8B209}" dt="2022-06-05T10:13:23.859" v="4"/>
        <pc:sldMkLst>
          <pc:docMk/>
          <pc:sldMk cId="0" sldId="289"/>
        </pc:sldMkLst>
      </pc:sldChg>
      <pc:sldChg chg="del">
        <pc:chgData name="I Miell" userId="0dc4c1b3b7411021" providerId="Windows Live" clId="Web-{CB964408-BD9A-4F0C-AC4B-DADDE9C8B209}" dt="2022-06-05T10:13:23.859" v="3"/>
        <pc:sldMkLst>
          <pc:docMk/>
          <pc:sldMk cId="0" sldId="292"/>
        </pc:sldMkLst>
      </pc:sldChg>
      <pc:sldChg chg="del">
        <pc:chgData name="I Miell" userId="0dc4c1b3b7411021" providerId="Windows Live" clId="Web-{CB964408-BD9A-4F0C-AC4B-DADDE9C8B209}" dt="2022-06-05T10:13:23.859" v="2"/>
        <pc:sldMkLst>
          <pc:docMk/>
          <pc:sldMk cId="0" sldId="294"/>
        </pc:sldMkLst>
      </pc:sldChg>
      <pc:sldChg chg="del">
        <pc:chgData name="I Miell" userId="0dc4c1b3b7411021" providerId="Windows Live" clId="Web-{CB964408-BD9A-4F0C-AC4B-DADDE9C8B209}" dt="2022-06-05T10:13:23.844" v="1"/>
        <pc:sldMkLst>
          <pc:docMk/>
          <pc:sldMk cId="0" sldId="295"/>
        </pc:sldMkLst>
      </pc:sldChg>
      <pc:sldChg chg="del">
        <pc:chgData name="I Miell" userId="0dc4c1b3b7411021" providerId="Windows Live" clId="Web-{CB964408-BD9A-4F0C-AC4B-DADDE9C8B209}" dt="2022-06-05T10:13:23.844" v="0"/>
        <pc:sldMkLst>
          <pc:docMk/>
          <pc:sldMk cId="0" sldId="296"/>
        </pc:sldMkLst>
      </pc:sldChg>
      <pc:sldChg chg="del">
        <pc:chgData name="I Miell" userId="0dc4c1b3b7411021" providerId="Windows Live" clId="Web-{CB964408-BD9A-4F0C-AC4B-DADDE9C8B209}" dt="2022-06-05T10:13:34.453" v="36"/>
        <pc:sldMkLst>
          <pc:docMk/>
          <pc:sldMk cId="0" sldId="297"/>
        </pc:sldMkLst>
      </pc:sldChg>
      <pc:sldChg chg="del">
        <pc:chgData name="I Miell" userId="0dc4c1b3b7411021" providerId="Windows Live" clId="Web-{CB964408-BD9A-4F0C-AC4B-DADDE9C8B209}" dt="2022-06-05T10:13:34.453" v="35"/>
        <pc:sldMkLst>
          <pc:docMk/>
          <pc:sldMk cId="0" sldId="299"/>
        </pc:sldMkLst>
      </pc:sldChg>
      <pc:sldChg chg="del">
        <pc:chgData name="I Miell" userId="0dc4c1b3b7411021" providerId="Windows Live" clId="Web-{CB964408-BD9A-4F0C-AC4B-DADDE9C8B209}" dt="2022-06-05T10:13:34.453" v="34"/>
        <pc:sldMkLst>
          <pc:docMk/>
          <pc:sldMk cId="0" sldId="300"/>
        </pc:sldMkLst>
      </pc:sldChg>
      <pc:sldChg chg="del">
        <pc:chgData name="I Miell" userId="0dc4c1b3b7411021" providerId="Windows Live" clId="Web-{CB964408-BD9A-4F0C-AC4B-DADDE9C8B209}" dt="2022-06-05T10:13:34.453" v="33"/>
        <pc:sldMkLst>
          <pc:docMk/>
          <pc:sldMk cId="0" sldId="301"/>
        </pc:sldMkLst>
      </pc:sldChg>
      <pc:sldChg chg="del">
        <pc:chgData name="I Miell" userId="0dc4c1b3b7411021" providerId="Windows Live" clId="Web-{CB964408-BD9A-4F0C-AC4B-DADDE9C8B209}" dt="2022-06-05T10:13:34.438" v="32"/>
        <pc:sldMkLst>
          <pc:docMk/>
          <pc:sldMk cId="0" sldId="302"/>
        </pc:sldMkLst>
      </pc:sldChg>
      <pc:sldChg chg="del">
        <pc:chgData name="I Miell" userId="0dc4c1b3b7411021" providerId="Windows Live" clId="Web-{CB964408-BD9A-4F0C-AC4B-DADDE9C8B209}" dt="2022-06-05T10:13:34.438" v="31"/>
        <pc:sldMkLst>
          <pc:docMk/>
          <pc:sldMk cId="0" sldId="303"/>
        </pc:sldMkLst>
      </pc:sldChg>
      <pc:sldChg chg="del">
        <pc:chgData name="I Miell" userId="0dc4c1b3b7411021" providerId="Windows Live" clId="Web-{CB964408-BD9A-4F0C-AC4B-DADDE9C8B209}" dt="2022-06-05T10:13:34.438" v="30"/>
        <pc:sldMkLst>
          <pc:docMk/>
          <pc:sldMk cId="0" sldId="304"/>
        </pc:sldMkLst>
      </pc:sldChg>
      <pc:sldChg chg="del">
        <pc:chgData name="I Miell" userId="0dc4c1b3b7411021" providerId="Windows Live" clId="Web-{CB964408-BD9A-4F0C-AC4B-DADDE9C8B209}" dt="2022-06-05T10:13:34.438" v="29"/>
        <pc:sldMkLst>
          <pc:docMk/>
          <pc:sldMk cId="0" sldId="305"/>
        </pc:sldMkLst>
      </pc:sldChg>
      <pc:sldChg chg="del">
        <pc:chgData name="I Miell" userId="0dc4c1b3b7411021" providerId="Windows Live" clId="Web-{CB964408-BD9A-4F0C-AC4B-DADDE9C8B209}" dt="2022-06-05T10:13:34.438" v="28"/>
        <pc:sldMkLst>
          <pc:docMk/>
          <pc:sldMk cId="0" sldId="307"/>
        </pc:sldMkLst>
      </pc:sldChg>
      <pc:sldChg chg="del">
        <pc:chgData name="I Miell" userId="0dc4c1b3b7411021" providerId="Windows Live" clId="Web-{CB964408-BD9A-4F0C-AC4B-DADDE9C8B209}" dt="2022-06-05T10:13:34.438" v="27"/>
        <pc:sldMkLst>
          <pc:docMk/>
          <pc:sldMk cId="0" sldId="308"/>
        </pc:sldMkLst>
      </pc:sldChg>
      <pc:sldChg chg="del">
        <pc:chgData name="I Miell" userId="0dc4c1b3b7411021" providerId="Windows Live" clId="Web-{CB964408-BD9A-4F0C-AC4B-DADDE9C8B209}" dt="2022-06-05T10:13:34.438" v="26"/>
        <pc:sldMkLst>
          <pc:docMk/>
          <pc:sldMk cId="0" sldId="309"/>
        </pc:sldMkLst>
      </pc:sldChg>
      <pc:sldChg chg="del">
        <pc:chgData name="I Miell" userId="0dc4c1b3b7411021" providerId="Windows Live" clId="Web-{CB964408-BD9A-4F0C-AC4B-DADDE9C8B209}" dt="2022-06-05T10:13:34.438" v="25"/>
        <pc:sldMkLst>
          <pc:docMk/>
          <pc:sldMk cId="0" sldId="310"/>
        </pc:sldMkLst>
      </pc:sldChg>
      <pc:sldChg chg="del">
        <pc:chgData name="I Miell" userId="0dc4c1b3b7411021" providerId="Windows Live" clId="Web-{CB964408-BD9A-4F0C-AC4B-DADDE9C8B209}" dt="2022-06-05T10:13:34.438" v="24"/>
        <pc:sldMkLst>
          <pc:docMk/>
          <pc:sldMk cId="0" sldId="311"/>
        </pc:sldMkLst>
      </pc:sldChg>
      <pc:sldChg chg="del">
        <pc:chgData name="I Miell" userId="0dc4c1b3b7411021" providerId="Windows Live" clId="Web-{CB964408-BD9A-4F0C-AC4B-DADDE9C8B209}" dt="2022-06-05T10:13:34.438" v="23"/>
        <pc:sldMkLst>
          <pc:docMk/>
          <pc:sldMk cId="0" sldId="313"/>
        </pc:sldMkLst>
      </pc:sldChg>
      <pc:sldChg chg="del">
        <pc:chgData name="I Miell" userId="0dc4c1b3b7411021" providerId="Windows Live" clId="Web-{CB964408-BD9A-4F0C-AC4B-DADDE9C8B209}" dt="2022-06-05T10:13:34.438" v="22"/>
        <pc:sldMkLst>
          <pc:docMk/>
          <pc:sldMk cId="0" sldId="314"/>
        </pc:sldMkLst>
      </pc:sldChg>
      <pc:sldChg chg="del">
        <pc:chgData name="I Miell" userId="0dc4c1b3b7411021" providerId="Windows Live" clId="Web-{CB964408-BD9A-4F0C-AC4B-DADDE9C8B209}" dt="2022-06-05T10:13:34.438" v="21"/>
        <pc:sldMkLst>
          <pc:docMk/>
          <pc:sldMk cId="0" sldId="315"/>
        </pc:sldMkLst>
      </pc:sldChg>
      <pc:sldChg chg="del">
        <pc:chgData name="I Miell" userId="0dc4c1b3b7411021" providerId="Windows Live" clId="Web-{CB964408-BD9A-4F0C-AC4B-DADDE9C8B209}" dt="2022-06-05T10:13:34.438" v="20"/>
        <pc:sldMkLst>
          <pc:docMk/>
          <pc:sldMk cId="0" sldId="316"/>
        </pc:sldMkLst>
      </pc:sldChg>
      <pc:sldChg chg="del">
        <pc:chgData name="I Miell" userId="0dc4c1b3b7411021" providerId="Windows Live" clId="Web-{CB964408-BD9A-4F0C-AC4B-DADDE9C8B209}" dt="2022-06-05T10:13:34.422" v="19"/>
        <pc:sldMkLst>
          <pc:docMk/>
          <pc:sldMk cId="0" sldId="317"/>
        </pc:sldMkLst>
      </pc:sldChg>
      <pc:sldChg chg="del">
        <pc:chgData name="I Miell" userId="0dc4c1b3b7411021" providerId="Windows Live" clId="Web-{CB964408-BD9A-4F0C-AC4B-DADDE9C8B209}" dt="2022-06-05T10:13:23.859" v="13"/>
        <pc:sldMkLst>
          <pc:docMk/>
          <pc:sldMk cId="526772413" sldId="321"/>
        </pc:sldMkLst>
      </pc:sldChg>
      <pc:sldChg chg="del">
        <pc:chgData name="I Miell" userId="0dc4c1b3b7411021" providerId="Windows Live" clId="Web-{CB964408-BD9A-4F0C-AC4B-DADDE9C8B209}" dt="2022-06-05T10:13:23.875" v="14"/>
        <pc:sldMkLst>
          <pc:docMk/>
          <pc:sldMk cId="3816285492" sldId="322"/>
        </pc:sldMkLst>
      </pc:sldChg>
      <pc:sldChg chg="del">
        <pc:chgData name="I Miell" userId="0dc4c1b3b7411021" providerId="Windows Live" clId="Web-{CB964408-BD9A-4F0C-AC4B-DADDE9C8B209}" dt="2022-06-05T10:13:34.422" v="18"/>
        <pc:sldMkLst>
          <pc:docMk/>
          <pc:sldMk cId="2131599552" sldId="323"/>
        </pc:sldMkLst>
      </pc:sldChg>
      <pc:sldChg chg="del">
        <pc:chgData name="I Miell" userId="0dc4c1b3b7411021" providerId="Windows Live" clId="Web-{CB964408-BD9A-4F0C-AC4B-DADDE9C8B209}" dt="2022-06-05T10:13:23.875" v="17"/>
        <pc:sldMkLst>
          <pc:docMk/>
          <pc:sldMk cId="1594357175" sldId="337"/>
        </pc:sldMkLst>
      </pc:sldChg>
      <pc:sldMasterChg chg="mod modSldLayout">
        <pc:chgData name="I Miell" userId="0dc4c1b3b7411021" providerId="Windows Live" clId="Web-{CB964408-BD9A-4F0C-AC4B-DADDE9C8B209}" dt="2022-06-05T10:16:13.455" v="44"/>
        <pc:sldMasterMkLst>
          <pc:docMk/>
          <pc:sldMasterMk cId="0" sldId="2147483648"/>
        </pc:sldMasterMkLst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modSldLayout">
        <pc:chgData name="I Miell" userId="0dc4c1b3b7411021" providerId="Windows Live" clId="Web-{CB964408-BD9A-4F0C-AC4B-DADDE9C8B209}" dt="2022-06-05T10:16:13.455" v="44"/>
        <pc:sldMasterMkLst>
          <pc:docMk/>
          <pc:sldMasterMk cId="0" sldId="2147483661"/>
        </pc:sldMasterMkLst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I Miell" userId="0dc4c1b3b7411021" providerId="Windows Live" clId="Web-{CB964408-BD9A-4F0C-AC4B-DADDE9C8B209}" dt="2022-06-05T10:16:13.455" v="44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I Miell" userId="0dc4c1b3b7411021" providerId="Windows Live" clId="Web-{A8A34068-3C43-433C-8B8B-19C709B611B9}"/>
    <pc:docChg chg="sldOrd">
      <pc:chgData name="I Miell" userId="0dc4c1b3b7411021" providerId="Windows Live" clId="Web-{A8A34068-3C43-433C-8B8B-19C709B611B9}" dt="2022-09-06T12:41:13.010" v="0"/>
      <pc:docMkLst>
        <pc:docMk/>
      </pc:docMkLst>
      <pc:sldChg chg="ord">
        <pc:chgData name="I Miell" userId="0dc4c1b3b7411021" providerId="Windows Live" clId="Web-{A8A34068-3C43-433C-8B8B-19C709B611B9}" dt="2022-09-06T12:41:13.010" v="0"/>
        <pc:sldMkLst>
          <pc:docMk/>
          <pc:sldMk cId="87441272" sldId="341"/>
        </pc:sldMkLst>
      </pc:sldChg>
    </pc:docChg>
  </pc:docChgLst>
  <pc:docChgLst>
    <pc:chgData name="I Miell" userId="0dc4c1b3b7411021" providerId="Windows Live" clId="Web-{4DAFD3B2-689E-406C-8992-7F89C6F81775}"/>
    <pc:docChg chg="modSld">
      <pc:chgData name="I Miell" userId="0dc4c1b3b7411021" providerId="Windows Live" clId="Web-{4DAFD3B2-689E-406C-8992-7F89C6F81775}" dt="2022-08-26T09:56:40.495" v="28" actId="20577"/>
      <pc:docMkLst>
        <pc:docMk/>
      </pc:docMkLst>
      <pc:sldChg chg="modSp">
        <pc:chgData name="I Miell" userId="0dc4c1b3b7411021" providerId="Windows Live" clId="Web-{4DAFD3B2-689E-406C-8992-7F89C6F81775}" dt="2022-08-26T09:56:40.495" v="28" actId="20577"/>
        <pc:sldMkLst>
          <pc:docMk/>
          <pc:sldMk cId="0" sldId="259"/>
        </pc:sldMkLst>
        <pc:spChg chg="mod">
          <ac:chgData name="I Miell" userId="0dc4c1b3b7411021" providerId="Windows Live" clId="Web-{4DAFD3B2-689E-406C-8992-7F89C6F81775}" dt="2022-08-26T09:56:40.495" v="28" actId="20577"/>
          <ac:spMkLst>
            <pc:docMk/>
            <pc:sldMk cId="0" sldId="259"/>
            <ac:spMk id="8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bash-scripting-in-three-wee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20" y="10"/>
            <a:ext cx="10080605" cy="75596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796985" y="3483005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 dirty="0">
                <a:latin typeface="+mj-lt"/>
                <a:ea typeface="+mj-ea"/>
                <a:cs typeface="+mj-cs"/>
              </a:rPr>
              <a:t>Bash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 Scripting in Three Weeks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4796985" y="5039783"/>
            <a:ext cx="4590595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spc="-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en-US" sz="1900" b="0" u="sng" strike="noStrike" spc="-1" dirty="0">
                <a:uFillTx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.miell@gmail.com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Discussion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639946" y="786295"/>
            <a:ext cx="4747636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How long have you used bash?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What has confused you?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900" b="1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What would you like to achieve with bash?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WEEK I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– 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Your First Bash Scripts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Your First Shell Script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Core Commands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Variables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Globs vs </a:t>
            </a:r>
            <a:r>
              <a:rPr lang="en-US" sz="1900" b="1" spc="-1" dirty="0" err="1"/>
              <a:t>Regexps</a:t>
            </a: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Loops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Tests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Command Substitution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Functions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grep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What is Bash?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shell?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 program takes input from a terminal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Translates input into: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System calls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Calls to other programs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Computation within the bash program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excels at ‘gluing’ other commands  together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332271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0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shells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ksh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tcsh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zsh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1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930167" cy="7559675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CustomShape 1"/>
          <p:cNvSpPr/>
          <p:nvPr/>
        </p:nvSpPr>
        <p:spPr>
          <a:xfrm>
            <a:off x="6629277" y="5547322"/>
            <a:ext cx="3820404" cy="18556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Shells</a:t>
            </a:r>
            <a:endParaRPr lang="en-US" sz="42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5" name="Picture 122"/>
          <p:cNvPicPr/>
          <p:nvPr/>
        </p:nvPicPr>
        <p:blipFill>
          <a:blip r:embed="rId2"/>
          <a:stretch/>
        </p:blipFill>
        <p:spPr>
          <a:xfrm>
            <a:off x="951399" y="466373"/>
            <a:ext cx="8405929" cy="6131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in the Market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Most popular shell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Lots of competition: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zsh now default on mac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fish is also popular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Very rarely, you find servers that don’t have bash on still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Your First Shell Script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436560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We will cover:</a:t>
            </a:r>
            <a:endParaRPr lang="en-US" sz="1900" b="1" strike="noStrike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pwd</a:t>
            </a:r>
            <a:endParaRPr lang="en-US" sz="1900" b="1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mkdir</a:t>
            </a:r>
            <a:endParaRPr lang="en-US" sz="1900" b="1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ls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cd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cat (show and create files)</a:t>
            </a:r>
            <a:endParaRPr lang="en-US" sz="1900" b="1" strike="noStrike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chmod</a:t>
            </a:r>
            <a:endParaRPr lang="en-US" sz="1900" b="1" strike="noStrike" spc="-1" dirty="0" err="1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5328236" y="-55876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Core Commands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16455" y="1272070"/>
            <a:ext cx="436560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We will cover:</a:t>
            </a:r>
            <a:endParaRPr lang="en-US" sz="1900" b="1" strike="noStrike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cd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pwd</a:t>
            </a:r>
            <a:endParaRPr lang="en-US" sz="1900" b="1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mkdir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touch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ls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rm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cat (show and create files)</a:t>
            </a:r>
            <a:endParaRPr lang="en-US" sz="1900" b="1" strike="noStrike" spc="-1" dirty="0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echo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man</a:t>
            </a:r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 err="1"/>
              <a:t>sudo</a:t>
            </a:r>
            <a:endParaRPr lang="en-US" sz="1900" b="1" strike="noStrike" spc="-1" dirty="0" err="1"/>
          </a:p>
          <a:p>
            <a:pPr marL="889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420468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6100609" y="4610"/>
            <a:ext cx="4221262" cy="28189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 (1)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93177" y="1136444"/>
            <a:ext cx="722787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Write a script called `name.sh` that outputs your name to the terminal.</a:t>
            </a:r>
            <a:r>
              <a:rPr lang="en-US" sz="1900" spc="-1" dirty="0"/>
              <a:t> </a:t>
            </a:r>
            <a:endParaRPr lang="en-US" sz="1900" spc="-1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  Write a script called `name2.sh` that: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 creates a folder called 'name' in folder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 creates an executable script called 'name.sh' in the subfolder 'name' that outputs your name to the terminal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 runs the 'name/name.sh' script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 returns to the original folder, and deletes the `name` folder and all its contents</a:t>
            </a: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  <p:extLst>
      <p:ext uri="{BB962C8B-B14F-4D97-AF65-F5344CB8AC3E}">
        <p14:creationId xmlns:p14="http://schemas.microsoft.com/office/powerpoint/2010/main" val="339548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50900"/>
            <a:ext cx="2498281" cy="1688807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8" name="CustomShape 1"/>
          <p:cNvSpPr/>
          <p:nvPr/>
        </p:nvSpPr>
        <p:spPr>
          <a:xfrm>
            <a:off x="693042" y="923959"/>
            <a:ext cx="3465215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 Variables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384089" y="923959"/>
            <a:ext cx="5003493" cy="58849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Basic variables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Quoting variables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‘env’ and ‘export’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Simple arrays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Bash and Me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Used throughout career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Never learned formally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Stumbled around, lots of mistakes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u="sng" strike="noStrike" spc="-1">
                <a:uFillTx/>
              </a:rPr>
              <a:t>Slowly</a:t>
            </a:r>
            <a:r>
              <a:rPr lang="en-US" sz="1900" b="1" strike="noStrike" spc="-1"/>
              <a:t> learned concepts and key points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Wrote a book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- Recap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93043" y="815965"/>
            <a:ext cx="4687926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'$'</a:t>
            </a:r>
            <a:r>
              <a:rPr lang="en-US" sz="1900" b="1" strike="noStrike" spc="-1" dirty="0"/>
              <a:t> dereferences</a:t>
            </a:r>
            <a:r>
              <a:rPr lang="en-US" sz="1900" b="1" spc="-1" dirty="0"/>
              <a:t> variables (and other constructs)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Variables in double quotes are interpreted, single quotes not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Exported variables are passed to programs run within the shell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env </a:t>
            </a:r>
            <a:r>
              <a:rPr lang="en-US" sz="1900" b="1" strike="noStrike" spc="-1" dirty="0"/>
              <a:t>shows exported variables, ‘declare’ shows all variables</a:t>
            </a:r>
            <a:r>
              <a:rPr lang="en-US" sz="1900" b="1" spc="-1" dirty="0"/>
              <a:t> </a:t>
            </a:r>
            <a:endParaRPr lang="en-US" sz="1900" b="0" strike="noStrike" spc="-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CustomShape 1"/>
          <p:cNvSpPr/>
          <p:nvPr/>
        </p:nvSpPr>
        <p:spPr>
          <a:xfrm>
            <a:off x="748674" y="1174790"/>
            <a:ext cx="3986125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Globs (not </a:t>
            </a:r>
            <a:r>
              <a:rPr lang="en-US" sz="4400" b="1" spc="-1" dirty="0" err="1">
                <a:latin typeface="+mj-lt"/>
                <a:ea typeface="+mj-ea"/>
                <a:cs typeface="+mj-cs"/>
              </a:rPr>
              <a:t>Regexps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)</a:t>
            </a:r>
            <a:endParaRPr lang="en-US" sz="4400" b="0" strike="noStrike" kern="1200" spc="-1" dirty="0" err="1">
              <a:latin typeface="+mj-lt"/>
              <a:ea typeface="+mj-ea"/>
              <a:cs typeface="+mj-c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is a glob?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What does ‘*’ mean?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Differences to regular expressions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8892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Not familiar with regexes?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Dotfiles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Recap 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– </a:t>
            </a: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Globs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 (not </a:t>
            </a:r>
            <a:r>
              <a:rPr lang="en-US" sz="4400" b="1" spc="-1" dirty="0" err="1">
                <a:latin typeface="+mj-lt"/>
                <a:ea typeface="+mj-ea"/>
                <a:cs typeface="+mj-cs"/>
              </a:rPr>
              <a:t>Regexps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)</a:t>
            </a:r>
            <a:endParaRPr lang="en-US" sz="4400" b="0" strike="noStrike" kern="1200" spc="-1" dirty="0" err="1">
              <a:latin typeface="+mj-lt"/>
              <a:ea typeface="+mj-ea"/>
              <a:cs typeface="+mj-c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What a glob is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What a dotfile is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Special directory files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Globs</a:t>
            </a:r>
            <a:r>
              <a:rPr lang="en-US" sz="1900" b="1" spc="-1" dirty="0"/>
              <a:t> are not </a:t>
            </a:r>
            <a:r>
              <a:rPr lang="en-US" sz="1900" b="1" strike="noStrike" spc="-1" dirty="0" err="1"/>
              <a:t>regexps</a:t>
            </a:r>
            <a:r>
              <a:rPr lang="en-US" sz="1900" b="1" strike="noStrike" spc="-1" dirty="0"/>
              <a:t> </a:t>
            </a:r>
            <a:r>
              <a:rPr lang="en-US" sz="1900" b="1" spc="-1" dirty="0"/>
              <a:t>(more later)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Loops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‘C’-style for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‘for’ loops over items ‘in’ lists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‘while’ loops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‘case’ statements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153050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Tests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/>
              <a:t>[ 0 == 1 ]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/>
              <a:t>[[ 0 == 1 ]]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/>
              <a:t>[ 0 = 1 ] &amp;&amp; [ 1 = 1 ]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spc="-1" dirty="0"/>
              <a:t>if [ 0 = 1 ] || [ 1 = 1 ] ... </a:t>
            </a:r>
          </a:p>
        </p:txBody>
      </p:sp>
    </p:spTree>
    <p:extLst>
      <p:ext uri="{BB962C8B-B14F-4D97-AF65-F5344CB8AC3E}">
        <p14:creationId xmlns:p14="http://schemas.microsoft.com/office/powerpoint/2010/main" val="1913996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5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Recap - Tests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What a bash test is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Different ways of writing tests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Logical operators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Binary and unary operators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‘if’ statements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Exit codes</a:t>
            </a:r>
          </a:p>
        </p:txBody>
      </p:sp>
    </p:spTree>
    <p:extLst>
      <p:ext uri="{BB962C8B-B14F-4D97-AF65-F5344CB8AC3E}">
        <p14:creationId xmlns:p14="http://schemas.microsoft.com/office/powerpoint/2010/main" val="337142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CustomShape 1"/>
          <p:cNvSpPr/>
          <p:nvPr/>
        </p:nvSpPr>
        <p:spPr>
          <a:xfrm>
            <a:off x="748674" y="1174790"/>
            <a:ext cx="369048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Command Substitution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The ‘$()’ operator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$() vs ``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Nesting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6100609" y="4610"/>
            <a:ext cx="4221262" cy="28189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 (2)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93177" y="1136444"/>
            <a:ext cx="722787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spc="-1" dirty="0">
                <a:cs typeface="Arial"/>
              </a:rPr>
              <a:t>Write a script called `100files.sh` that creates 100 files in a shell script.</a:t>
            </a:r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The files should be called 0.txt, 1.txt ... 99.txt and be placed in a `100files` folder.</a:t>
            </a:r>
            <a:endParaRPr lang="en-US" sz="19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41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6100609" y="4610"/>
            <a:ext cx="4221262" cy="28189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Exercises (3)</a:t>
            </a:r>
            <a:endParaRPr lang="en-US" sz="4400" b="1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93177" y="1136444"/>
            <a:ext cx="722787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Write a script called `nfiles.sh` that creates n files in a shell script, but always terminates after it creates the 50th file.</a:t>
            </a:r>
            <a:endParaRPr lang="en-US" sz="1900" spc="-1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spc="-1" dirty="0">
                <a:cs typeface="Arial"/>
              </a:rPr>
              <a:t>The files should be called 1.txt, 2.txt …</a:t>
            </a:r>
          </a:p>
        </p:txBody>
      </p:sp>
    </p:spTree>
    <p:extLst>
      <p:ext uri="{BB962C8B-B14F-4D97-AF65-F5344CB8AC3E}">
        <p14:creationId xmlns:p14="http://schemas.microsoft.com/office/powerpoint/2010/main" val="183751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Functions in Bash</a:t>
            </a:r>
            <a:endParaRPr lang="en-US" sz="4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Four types of command: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Function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Alias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Program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Builtin</a:t>
            </a: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28708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6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Course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268889" y="786295"/>
            <a:ext cx="640466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spc="-1" dirty="0"/>
              <a:t>Three Weeks</a:t>
            </a:r>
            <a:endParaRPr lang="en-US" sz="1600" b="0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600" b="1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spc="-1" dirty="0"/>
              <a:t>Live Walkthroughs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spc="-1" dirty="0" err="1"/>
              <a:t>KataCoda</a:t>
            </a:r>
            <a:r>
              <a:rPr lang="en-US" sz="1600" b="1" spc="-1" dirty="0"/>
              <a:t> Exercises</a:t>
            </a:r>
          </a:p>
          <a:p>
            <a:pPr marL="444500" lvl="1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</a:pPr>
            <a:endParaRPr lang="en-US" sz="1600" spc="-1" dirty="0">
              <a:ea typeface="+mn-lt"/>
              <a:cs typeface="+mn-lt"/>
            </a:endParaRPr>
          </a:p>
          <a:p>
            <a:pPr marL="6731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spc="-1" dirty="0">
                <a:ea typeface="+mn-lt"/>
                <a:cs typeface="+mn-lt"/>
              </a:rPr>
              <a:t>https://www.katacoda.com/orm-ian-miell/scenarios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strike="noStrike" spc="-1" dirty="0"/>
              <a:t>Group chat</a:t>
            </a:r>
            <a:endParaRPr lang="en-US" sz="16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strike="noStrike" spc="-1" dirty="0"/>
              <a:t>Materials:</a:t>
            </a:r>
            <a:endParaRPr lang="en-US" sz="16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600" b="1" u="sng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u="sng" strike="noStrike" spc="-1" dirty="0"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https://github.com/ianmiell/</a:t>
            </a:r>
            <a:r>
              <a:rPr lang="en-US" sz="1600" b="1" u="sng" spc="-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bash-scripting-in-three-weeks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grep and </a:t>
            </a:r>
            <a:r>
              <a:rPr lang="en-US" sz="4400" b="1" spc="-1" dirty="0" err="1">
                <a:latin typeface="+mj-lt"/>
                <a:ea typeface="+mj-ea"/>
                <a:cs typeface="+mj-cs"/>
              </a:rPr>
              <a:t>Regexps</a:t>
            </a:r>
            <a:endParaRPr lang="en-US" dirty="0" err="1"/>
          </a:p>
        </p:txBody>
      </p:sp>
      <p:sp>
        <p:nvSpPr>
          <p:cNvPr id="157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The grep command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Using against the </a:t>
            </a:r>
            <a:r>
              <a:rPr lang="en-US" sz="1900" b="1" spc="-1" dirty="0" err="1"/>
              <a:t>kubernetes</a:t>
            </a:r>
            <a:r>
              <a:rPr lang="en-US" sz="1900" b="1" spc="-1" dirty="0"/>
              <a:t> project code</a:t>
            </a:r>
          </a:p>
        </p:txBody>
      </p:sp>
    </p:spTree>
    <p:extLst>
      <p:ext uri="{BB962C8B-B14F-4D97-AF65-F5344CB8AC3E}">
        <p14:creationId xmlns:p14="http://schemas.microsoft.com/office/powerpoint/2010/main" val="3985098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CustomShape 1"/>
          <p:cNvSpPr/>
          <p:nvPr/>
        </p:nvSpPr>
        <p:spPr>
          <a:xfrm>
            <a:off x="748674" y="1174790"/>
            <a:ext cx="309960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Recap - grep and </a:t>
            </a:r>
            <a:r>
              <a:rPr lang="en-US" sz="4400" b="1" spc="-1" dirty="0" err="1">
                <a:latin typeface="+mj-lt"/>
                <a:ea typeface="+mj-ea"/>
                <a:cs typeface="+mj-cs"/>
              </a:rPr>
              <a:t>Regexps</a:t>
            </a:r>
            <a:endParaRPr lang="en-US" dirty="0" err="1"/>
          </a:p>
        </p:txBody>
      </p:sp>
      <p:sp>
        <p:nvSpPr>
          <p:cNvPr id="157" name="CustomShape 2"/>
          <p:cNvSpPr/>
          <p:nvPr/>
        </p:nvSpPr>
        <p:spPr>
          <a:xfrm>
            <a:off x="5292328" y="786295"/>
            <a:ext cx="409525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grep</a:t>
            </a:r>
            <a:endParaRPr lang="en-US" sz="1900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Takes </a:t>
            </a:r>
            <a:r>
              <a:rPr lang="en-US" sz="1900" b="1" spc="-1" dirty="0" err="1"/>
              <a:t>regexp</a:t>
            </a:r>
            <a:r>
              <a:rPr lang="en-US" sz="1900" b="1" spc="-1" dirty="0"/>
              <a:t> and filenames as argument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Globs are interpreted by the shell before grep sees it</a:t>
            </a:r>
            <a:endParaRPr lang="en-US" sz="1900" b="1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350001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6100609" y="4610"/>
            <a:ext cx="4221262" cy="28189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Homework (Part I)</a:t>
            </a:r>
            <a:endParaRPr lang="en-US" dirty="0"/>
          </a:p>
        </p:txBody>
      </p:sp>
      <p:sp>
        <p:nvSpPr>
          <p:cNvPr id="109" name="CustomShape 2"/>
          <p:cNvSpPr/>
          <p:nvPr/>
        </p:nvSpPr>
        <p:spPr>
          <a:xfrm>
            <a:off x="493177" y="1136444"/>
            <a:ext cx="722787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Create a folder called `homework` with various files and subfolders in it</a:t>
            </a:r>
          </a:p>
          <a:p>
            <a:pPr marL="342900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Write an executable script called `task1.sh` that</a:t>
            </a:r>
            <a:endParaRPr lang="en-US" sz="1900" spc="-1" dirty="0"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lists all the files under folder `homework`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The output should look like this:</a:t>
            </a:r>
            <a:endParaRPr lang="en-US"/>
          </a:p>
          <a:p>
            <a:endParaRPr lang="en-US" sz="1900" spc="-1" dirty="0">
              <a:cs typeface="Arial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file1 is in the folder /homework</a:t>
            </a:r>
            <a:endParaRPr lang="en-US" dirty="0">
              <a:latin typeface="Consolas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file2 is in the folder /homework/subfolder1</a:t>
            </a:r>
            <a:endParaRPr lang="en-US" dirty="0">
              <a:latin typeface="Consolas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[...]</a:t>
            </a:r>
            <a:endParaRPr lang="en-US" dirty="0">
              <a:latin typeface="Consola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478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CustomShape 1"/>
          <p:cNvSpPr/>
          <p:nvPr/>
        </p:nvSpPr>
        <p:spPr>
          <a:xfrm>
            <a:off x="6100609" y="4610"/>
            <a:ext cx="4221262" cy="281898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1" dirty="0">
                <a:latin typeface="+mj-lt"/>
                <a:ea typeface="+mj-ea"/>
                <a:cs typeface="+mj-cs"/>
              </a:rPr>
              <a:t>Homework (Part II)</a:t>
            </a:r>
            <a:endParaRPr lang="en-US" dirty="0"/>
          </a:p>
        </p:txBody>
      </p:sp>
      <p:sp>
        <p:nvSpPr>
          <p:cNvPr id="109" name="CustomShape 2"/>
          <p:cNvSpPr/>
          <p:nvPr/>
        </p:nvSpPr>
        <p:spPr>
          <a:xfrm>
            <a:off x="493177" y="1136444"/>
            <a:ext cx="722787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sz="1900" spc="-1" dirty="0">
              <a:ea typeface="+mn-lt"/>
              <a:cs typeface="+mn-lt"/>
            </a:endParaRPr>
          </a:p>
          <a:p>
            <a:endParaRPr lang="en-US" sz="1900" spc="-1" dirty="0">
              <a:ea typeface="+mn-lt"/>
              <a:cs typeface="+mn-lt"/>
            </a:endParaRPr>
          </a:p>
          <a:p>
            <a:endParaRPr lang="en-US" sz="1900" spc="-1" dirty="0">
              <a:ea typeface="+mn-lt"/>
              <a:cs typeface="+mn-lt"/>
            </a:endParaRPr>
          </a:p>
          <a:p>
            <a:endParaRPr lang="en-US" sz="1900" spc="-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Write a script called `file_reporter.sh` that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lists all the files under your home folder, and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the number of lines in each file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900" spc="-1" dirty="0">
                <a:ea typeface="+mn-lt"/>
                <a:cs typeface="+mn-lt"/>
              </a:rPr>
              <a:t>The output should look like this: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latin typeface="Consolas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file1 is in the folder /root, and has 2 lines</a:t>
            </a:r>
            <a:endParaRPr lang="en-US">
              <a:latin typeface="Consolas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file2 is in the folder /root, and has 3 lines</a:t>
            </a:r>
            <a:endParaRPr lang="en-US" dirty="0">
              <a:latin typeface="Consolas"/>
            </a:endParaRPr>
          </a:p>
          <a:p>
            <a:r>
              <a:rPr lang="en-US" sz="1900" spc="-1" dirty="0">
                <a:latin typeface="Consolas"/>
                <a:ea typeface="+mn-lt"/>
                <a:cs typeface="+mn-lt"/>
              </a:rPr>
              <a:t>[...]</a:t>
            </a:r>
          </a:p>
          <a:p>
            <a:endParaRPr lang="en-US" sz="1900" spc="-1" dirty="0">
              <a:ea typeface="+mn-lt"/>
              <a:cs typeface="+mn-lt"/>
            </a:endParaRPr>
          </a:p>
          <a:p>
            <a:r>
              <a:rPr lang="en-US" sz="1900" spc="-1" dirty="0">
                <a:ea typeface="+mn-lt"/>
                <a:cs typeface="+mn-lt"/>
              </a:rPr>
              <a:t>and be stored in the file `output`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000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7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13651" r="2" b="11358"/>
          <a:stretch/>
        </p:blipFill>
        <p:spPr>
          <a:xfrm>
            <a:off x="20" y="10"/>
            <a:ext cx="10080605" cy="755966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CustomShape 1"/>
          <p:cNvSpPr/>
          <p:nvPr/>
        </p:nvSpPr>
        <p:spPr>
          <a:xfrm>
            <a:off x="4796985" y="3483005"/>
            <a:ext cx="4590596" cy="147278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spc="-1" dirty="0">
                <a:latin typeface="+mj-lt"/>
                <a:ea typeface="+mj-ea"/>
                <a:cs typeface="+mj-cs"/>
              </a:rPr>
              <a:t>Bash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 Scripting in Three Weeks</a:t>
            </a:r>
          </a:p>
        </p:txBody>
      </p:sp>
      <p:sp>
        <p:nvSpPr>
          <p:cNvPr id="82" name="CustomShape 2"/>
          <p:cNvSpPr/>
          <p:nvPr/>
        </p:nvSpPr>
        <p:spPr>
          <a:xfrm>
            <a:off x="4796985" y="5039783"/>
            <a:ext cx="4590595" cy="18164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u="sng" spc="-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ian</a:t>
            </a:r>
            <a:r>
              <a:rPr lang="en-US" sz="1900" b="0" u="sng" strike="noStrike" spc="-1" dirty="0">
                <a:uFillTx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.miell@gmail.com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  <p:extLst>
      <p:ext uri="{BB962C8B-B14F-4D97-AF65-F5344CB8AC3E}">
        <p14:creationId xmlns:p14="http://schemas.microsoft.com/office/powerpoint/2010/main" val="179703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Pre-Requisites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93042" y="786295"/>
            <a:ext cx="5049777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Familiar with command line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Bash version 4+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$ </a:t>
            </a:r>
            <a:r>
              <a:rPr lang="en-US" sz="1900" spc="-1" dirty="0" err="1"/>
              <a:t>ps</a:t>
            </a:r>
            <a:r>
              <a:rPr lang="en-US" sz="1900" spc="-1" dirty="0"/>
              <a:t> –p $$ -</a:t>
            </a:r>
            <a:r>
              <a:rPr lang="en-US" sz="1900" spc="-1" dirty="0" err="1"/>
              <a:t>oargs</a:t>
            </a:r>
            <a:r>
              <a:rPr lang="en-US" sz="1900" spc="-1" dirty="0"/>
              <a:t>=  #which shell am I in?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$ bash --version</a:t>
            </a:r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 dirty="0"/>
              <a:t>&lt;4 is still ok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Using </a:t>
            </a:r>
            <a:r>
              <a:rPr lang="en-US" sz="1900" b="1" strike="noStrike" spc="-1" dirty="0" err="1"/>
              <a:t>zsh</a:t>
            </a:r>
            <a:r>
              <a:rPr lang="en-US" sz="1900" b="1" strike="noStrike" spc="-1" dirty="0"/>
              <a:t> (</a:t>
            </a:r>
            <a:r>
              <a:rPr lang="en-US" sz="1900" b="1" strike="noStrike" spc="-1" dirty="0" err="1"/>
              <a:t>eg</a:t>
            </a:r>
            <a:r>
              <a:rPr lang="en-US" sz="1900" b="1" strike="noStrike" spc="-1" dirty="0"/>
              <a:t> on Mac)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Type ‘bash’ to get a bash shell</a:t>
            </a:r>
            <a:endParaRPr lang="en-US" sz="1900" b="0" strike="noStrike" spc="-1" dirty="0"/>
          </a:p>
          <a:p>
            <a:pPr marL="4318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trike="noStrike" spc="-1" dirty="0"/>
          </a:p>
          <a:p>
            <a:pPr indent="-2540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Or use </a:t>
            </a:r>
            <a:r>
              <a:rPr lang="en-US" sz="1900" b="1" spc="-1" dirty="0" err="1"/>
              <a:t>katacoda</a:t>
            </a:r>
            <a:endParaRPr lang="en-US" sz="1900" b="1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Basic shell utilities (</a:t>
            </a:r>
            <a:r>
              <a:rPr lang="en-US" sz="1900" b="1" strike="noStrike" spc="-1" dirty="0" err="1"/>
              <a:t>eg</a:t>
            </a:r>
            <a:r>
              <a:rPr lang="en-US" sz="1900" b="1" strike="noStrike" spc="-1" dirty="0"/>
              <a:t> grep, cat, ls)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Any editor (I use vim)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stomShape 1"/>
          <p:cNvSpPr/>
          <p:nvPr/>
        </p:nvSpPr>
        <p:spPr>
          <a:xfrm>
            <a:off x="5166320" y="11747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This Course?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93042" y="786295"/>
            <a:ext cx="3154973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Bash is everywhere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Shells are everywhere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Work with it every day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Taken for granted that it’s known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Studying it pays massive dividends</a:t>
            </a:r>
            <a:endParaRPr lang="en-US" sz="1900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Gateway to deeper OS concepts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8277" y="0"/>
            <a:ext cx="623234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CustomShape 1"/>
          <p:cNvSpPr/>
          <p:nvPr/>
        </p:nvSpPr>
        <p:spPr>
          <a:xfrm>
            <a:off x="195789" y="1174790"/>
            <a:ext cx="3776409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 dirty="0">
                <a:latin typeface="+mj-lt"/>
                <a:ea typeface="+mj-ea"/>
                <a:cs typeface="+mj-cs"/>
              </a:rPr>
              <a:t>Bash is </a:t>
            </a:r>
            <a:r>
              <a:rPr lang="en-US" sz="4400" b="1" spc="-1" dirty="0">
                <a:latin typeface="+mj-lt"/>
                <a:ea typeface="+mj-ea"/>
                <a:cs typeface="+mj-cs"/>
              </a:rPr>
              <a:t>under-served</a:t>
            </a:r>
            <a:endParaRPr lang="en-US" sz="4400" b="0" strike="noStrike" kern="1200" spc="-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034038" y="786295"/>
            <a:ext cx="5353544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Man page is hard to follow if you don’t know the jargon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One-liners are easy to find but concepts give you real power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Guides that assume knowledge you may not have</a:t>
            </a:r>
            <a:endParaRPr lang="en-US" sz="1900" b="0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Commands available to you are bewildering – which are most important?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6153" y="0"/>
            <a:ext cx="6035788" cy="7559675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stomShape 1"/>
          <p:cNvSpPr/>
          <p:nvPr/>
        </p:nvSpPr>
        <p:spPr>
          <a:xfrm>
            <a:off x="5375859" y="1136690"/>
            <a:ext cx="4221262" cy="521009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Recently I’ve used bash to…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64080" y="786295"/>
            <a:ext cx="4365600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Fix a Terraform script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Write and debug various CI/CD pipelines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Robustly apply changes in a cloud-</a:t>
            </a:r>
            <a:r>
              <a:rPr lang="en-US" sz="1900" b="1" strike="noStrike" spc="-1" dirty="0" err="1"/>
              <a:t>init</a:t>
            </a:r>
            <a:r>
              <a:rPr lang="en-US" sz="1900" b="1" strike="noStrike" spc="-1" dirty="0"/>
              <a:t> VM script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Automate the renaming of files with spaces in my backup folders</a:t>
            </a:r>
            <a:endParaRPr lang="en-US" sz="1900" b="0" strike="noStrike" spc="-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 dirty="0"/>
              <a:t>Setup environments at work</a:t>
            </a:r>
            <a:endParaRPr lang="en-US" sz="1900" b="0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1" strike="noStrike" spc="-1" dirty="0"/>
          </a:p>
          <a:p>
            <a:pPr marL="2159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pc="-1" dirty="0"/>
              <a:t>Use </a:t>
            </a:r>
            <a:r>
              <a:rPr lang="en-US" sz="1900" b="1" spc="-1" dirty="0" err="1"/>
              <a:t>Makefiles</a:t>
            </a:r>
            <a:r>
              <a:rPr lang="en-US" sz="1900" b="1" spc="-1" dirty="0"/>
              <a:t> to improve teams' </a:t>
            </a:r>
            <a:r>
              <a:rPr lang="en-US" sz="1900" b="1" spc="-1" dirty="0" err="1"/>
              <a:t>devex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spc="-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57204" cy="7559675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4" name="CustomShape 1"/>
          <p:cNvSpPr/>
          <p:nvPr/>
        </p:nvSpPr>
        <p:spPr>
          <a:xfrm>
            <a:off x="693042" y="786294"/>
            <a:ext cx="3339208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Audiences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311" y="786295"/>
            <a:ext cx="4347271" cy="59870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No knowledge assumed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Advanced questions outside the course please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‘Hardly/never used bash’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Coverage of 90% of bash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‘Used bash casually for a while’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Refresher on some topics, learn some new things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1" strike="noStrike" spc="-1"/>
              <a:t>‘Used bash for years, but never studied’</a:t>
            </a:r>
            <a:endParaRPr lang="en-US" sz="1900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900" b="0" strike="noStrike" spc="-1"/>
              <a:t>A-ha moments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96756" y="1688242"/>
            <a:ext cx="3319299" cy="4248439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ustomShape 1"/>
          <p:cNvSpPr/>
          <p:nvPr/>
        </p:nvSpPr>
        <p:spPr>
          <a:xfrm>
            <a:off x="6741417" y="2759716"/>
            <a:ext cx="2992685" cy="204024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Course</a:t>
            </a:r>
            <a:endParaRPr lang="en-US" sz="44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330024" y="815965"/>
            <a:ext cx="6117801" cy="5992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  <a:p>
            <a:pPr lvl="1">
              <a:buFont typeface="Arial" panose="020B0604020202020204" pitchFamily="34" charset="0"/>
              <a:buChar char="•"/>
            </a:pPr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b="1" spc="-1" dirty="0">
                <a:ea typeface="+mn-lt"/>
                <a:cs typeface="+mn-lt"/>
              </a:rPr>
              <a:t>Week 1: Your First Bash Scripts</a:t>
            </a:r>
            <a:endParaRPr lang="en-US" sz="1900" spc="-1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The basics of bash scripting using core commands, functions, loops, tests and command substitution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b="1" spc="-1" dirty="0">
                <a:ea typeface="+mn-lt"/>
                <a:cs typeface="+mn-lt"/>
              </a:rPr>
              <a:t>Week 2: Scripting Techniques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More sophisticated scripting with subshells, pipes and redirection, sourcing, heredocs and more commonly-used command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sz="1900" spc="-1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900" b="1" spc="-1" dirty="0">
                <a:ea typeface="+mn-lt"/>
                <a:cs typeface="+mn-lt"/>
              </a:rPr>
              <a:t>Week 3: Advanced Scripting</a:t>
            </a:r>
            <a:endParaRPr lang="en-US" dirty="0">
              <a:cs typeface="Arial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1900" spc="-1" dirty="0">
                <a:ea typeface="+mn-lt"/>
                <a:cs typeface="+mn-lt"/>
              </a:rPr>
              <a:t>More magical bash using traps, job control, debugging and advanced system tools</a:t>
            </a:r>
            <a:endParaRPr lang="en-US" strike="noStrike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1815</Words>
  <Application>Microsoft Office PowerPoint</Application>
  <PresentationFormat>Custom</PresentationFormat>
  <Paragraphs>753</Paragraphs>
  <Slides>34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460</cp:revision>
  <dcterms:created xsi:type="dcterms:W3CDTF">2019-06-19T07:16:44Z</dcterms:created>
  <dcterms:modified xsi:type="dcterms:W3CDTF">2022-09-06T12:41:13Z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