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338" r:id="rId4"/>
    <p:sldId id="339" r:id="rId5"/>
    <p:sldId id="340" r:id="rId6"/>
    <p:sldId id="353" r:id="rId7"/>
    <p:sldId id="341" r:id="rId8"/>
    <p:sldId id="350" r:id="rId9"/>
    <p:sldId id="342" r:id="rId10"/>
    <p:sldId id="344" r:id="rId11"/>
    <p:sldId id="351" r:id="rId12"/>
    <p:sldId id="337" r:id="rId13"/>
    <p:sldId id="343" r:id="rId14"/>
    <p:sldId id="349" r:id="rId15"/>
    <p:sldId id="352" r:id="rId16"/>
    <p:sldId id="345" r:id="rId17"/>
    <p:sldId id="346" r:id="rId18"/>
    <p:sldId id="347" r:id="rId19"/>
    <p:sldId id="348" r:id="rId20"/>
    <p:sldId id="323" r:id="rId21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2EBF32-C206-4E29-AA42-6933E89B78FF}" v="603" dt="2022-06-04T07:43:08.248"/>
    <p1510:client id="{3BDFB519-1AF7-4B5B-9CCE-A61F7F0D1D64}" v="94" dt="2021-05-05T07:40:44.022"/>
    <p1510:client id="{533D2339-730F-4383-BB7D-A8321A18AD27}" v="35" dt="2021-05-05T07:51:43.748"/>
    <p1510:client id="{54612145-2ED4-4B9F-AAEA-BCDBDF84D380}" v="2" dt="2022-06-04T07:09:54.217"/>
    <p1510:client id="{6B124B28-A0F1-4AE5-A61E-5C1BA2FB6D7A}" v="29" dt="2021-05-05T07:43:38.430"/>
    <p1510:client id="{9EB8934C-3F09-492B-96D3-43D5D5501C57}" v="229" dt="2022-06-05T10:11:37.137"/>
    <p1510:client id="{AD263690-B3D8-4AB2-B4F5-55DCAA258C81}" v="573" dt="2022-06-26T09:48:44.3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 Miell" userId="0dc4c1b3b7411021" providerId="Windows Live" clId="Web-{9EB8934C-3F09-492B-96D3-43D5D5501C57}"/>
    <pc:docChg chg="addSld delSld modSld sldOrd">
      <pc:chgData name="I Miell" userId="0dc4c1b3b7411021" providerId="Windows Live" clId="Web-{9EB8934C-3F09-492B-96D3-43D5D5501C57}" dt="2022-06-05T10:11:37.137" v="213"/>
      <pc:docMkLst>
        <pc:docMk/>
      </pc:docMkLst>
      <pc:sldChg chg="modSp">
        <pc:chgData name="I Miell" userId="0dc4c1b3b7411021" providerId="Windows Live" clId="Web-{9EB8934C-3F09-492B-96D3-43D5D5501C57}" dt="2022-06-05T09:38:57.506" v="1" actId="20577"/>
        <pc:sldMkLst>
          <pc:docMk/>
          <pc:sldMk cId="0" sldId="276"/>
        </pc:sldMkLst>
        <pc:spChg chg="mod">
          <ac:chgData name="I Miell" userId="0dc4c1b3b7411021" providerId="Windows Live" clId="Web-{9EB8934C-3F09-492B-96D3-43D5D5501C57}" dt="2022-06-05T09:38:57.506" v="1" actId="20577"/>
          <ac:spMkLst>
            <pc:docMk/>
            <pc:sldMk cId="0" sldId="276"/>
            <ac:spMk id="122" creationId="{00000000-0000-0000-0000-000000000000}"/>
          </ac:spMkLst>
        </pc:spChg>
      </pc:sldChg>
      <pc:sldChg chg="modSp">
        <pc:chgData name="I Miell" userId="0dc4c1b3b7411021" providerId="Windows Live" clId="Web-{9EB8934C-3F09-492B-96D3-43D5D5501C57}" dt="2022-06-05T09:39:25.883" v="10" actId="20577"/>
        <pc:sldMkLst>
          <pc:docMk/>
          <pc:sldMk cId="0" sldId="277"/>
        </pc:sldMkLst>
        <pc:spChg chg="mod">
          <ac:chgData name="I Miell" userId="0dc4c1b3b7411021" providerId="Windows Live" clId="Web-{9EB8934C-3F09-492B-96D3-43D5D5501C57}" dt="2022-06-05T09:39:16.382" v="6" actId="20577"/>
          <ac:spMkLst>
            <pc:docMk/>
            <pc:sldMk cId="0" sldId="277"/>
            <ac:spMk id="124" creationId="{00000000-0000-0000-0000-000000000000}"/>
          </ac:spMkLst>
        </pc:spChg>
        <pc:spChg chg="mod">
          <ac:chgData name="I Miell" userId="0dc4c1b3b7411021" providerId="Windows Live" clId="Web-{9EB8934C-3F09-492B-96D3-43D5D5501C57}" dt="2022-06-05T09:39:25.883" v="10" actId="20577"/>
          <ac:spMkLst>
            <pc:docMk/>
            <pc:sldMk cId="0" sldId="277"/>
            <ac:spMk id="125" creationId="{00000000-0000-0000-0000-000000000000}"/>
          </ac:spMkLst>
        </pc:spChg>
      </pc:sldChg>
      <pc:sldChg chg="modSp ord">
        <pc:chgData name="I Miell" userId="0dc4c1b3b7411021" providerId="Windows Live" clId="Web-{9EB8934C-3F09-492B-96D3-43D5D5501C57}" dt="2022-06-05T09:46:35.674" v="113" actId="20577"/>
        <pc:sldMkLst>
          <pc:docMk/>
          <pc:sldMk cId="0" sldId="290"/>
        </pc:sldMkLst>
        <pc:spChg chg="mod">
          <ac:chgData name="I Miell" userId="0dc4c1b3b7411021" providerId="Windows Live" clId="Web-{9EB8934C-3F09-492B-96D3-43D5D5501C57}" dt="2022-06-05T09:46:35.674" v="113" actId="20577"/>
          <ac:spMkLst>
            <pc:docMk/>
            <pc:sldMk cId="0" sldId="290"/>
            <ac:spMk id="154" creationId="{00000000-0000-0000-0000-000000000000}"/>
          </ac:spMkLst>
        </pc:spChg>
      </pc:sldChg>
      <pc:sldChg chg="del">
        <pc:chgData name="I Miell" userId="0dc4c1b3b7411021" providerId="Windows Live" clId="Web-{9EB8934C-3F09-492B-96D3-43D5D5501C57}" dt="2022-06-05T09:46:46.268" v="114"/>
        <pc:sldMkLst>
          <pc:docMk/>
          <pc:sldMk cId="0" sldId="291"/>
        </pc:sldMkLst>
      </pc:sldChg>
      <pc:sldChg chg="del">
        <pc:chgData name="I Miell" userId="0dc4c1b3b7411021" providerId="Windows Live" clId="Web-{9EB8934C-3F09-492B-96D3-43D5D5501C57}" dt="2022-06-05T09:46:03.156" v="106"/>
        <pc:sldMkLst>
          <pc:docMk/>
          <pc:sldMk cId="0" sldId="293"/>
        </pc:sldMkLst>
      </pc:sldChg>
      <pc:sldChg chg="modSp add replId">
        <pc:chgData name="I Miell" userId="0dc4c1b3b7411021" providerId="Windows Live" clId="Web-{9EB8934C-3F09-492B-96D3-43D5D5501C57}" dt="2022-06-05T09:44:21.525" v="66" actId="20577"/>
        <pc:sldMkLst>
          <pc:docMk/>
          <pc:sldMk cId="4204680220" sldId="328"/>
        </pc:sldMkLst>
        <pc:spChg chg="mod">
          <ac:chgData name="I Miell" userId="0dc4c1b3b7411021" providerId="Windows Live" clId="Web-{9EB8934C-3F09-492B-96D3-43D5D5501C57}" dt="2022-06-05T09:40:42.012" v="21" actId="20577"/>
          <ac:spMkLst>
            <pc:docMk/>
            <pc:sldMk cId="4204680220" sldId="328"/>
            <ac:spMk id="108" creationId="{00000000-0000-0000-0000-000000000000}"/>
          </ac:spMkLst>
        </pc:spChg>
        <pc:spChg chg="mod">
          <ac:chgData name="I Miell" userId="0dc4c1b3b7411021" providerId="Windows Live" clId="Web-{9EB8934C-3F09-492B-96D3-43D5D5501C57}" dt="2022-06-05T09:44:21.525" v="66" actId="20577"/>
          <ac:spMkLst>
            <pc:docMk/>
            <pc:sldMk cId="4204680220" sldId="328"/>
            <ac:spMk id="109" creationId="{00000000-0000-0000-0000-000000000000}"/>
          </ac:spMkLst>
        </pc:spChg>
      </pc:sldChg>
      <pc:sldChg chg="modSp add replId">
        <pc:chgData name="I Miell" userId="0dc4c1b3b7411021" providerId="Windows Live" clId="Web-{9EB8934C-3F09-492B-96D3-43D5D5501C57}" dt="2022-06-05T09:45:24.498" v="102" actId="20577"/>
        <pc:sldMkLst>
          <pc:docMk/>
          <pc:sldMk cId="3993426403" sldId="329"/>
        </pc:sldMkLst>
        <pc:spChg chg="mod">
          <ac:chgData name="I Miell" userId="0dc4c1b3b7411021" providerId="Windows Live" clId="Web-{9EB8934C-3F09-492B-96D3-43D5D5501C57}" dt="2022-06-05T09:44:51.668" v="71" actId="20577"/>
          <ac:spMkLst>
            <pc:docMk/>
            <pc:sldMk cId="3993426403" sldId="329"/>
            <ac:spMk id="108" creationId="{00000000-0000-0000-0000-000000000000}"/>
          </ac:spMkLst>
        </pc:spChg>
        <pc:spChg chg="mod">
          <ac:chgData name="I Miell" userId="0dc4c1b3b7411021" providerId="Windows Live" clId="Web-{9EB8934C-3F09-492B-96D3-43D5D5501C57}" dt="2022-06-05T09:45:24.498" v="102" actId="20577"/>
          <ac:spMkLst>
            <pc:docMk/>
            <pc:sldMk cId="3993426403" sldId="329"/>
            <ac:spMk id="109" creationId="{00000000-0000-0000-0000-000000000000}"/>
          </ac:spMkLst>
        </pc:spChg>
      </pc:sldChg>
      <pc:sldChg chg="add del replId">
        <pc:chgData name="I Miell" userId="0dc4c1b3b7411021" providerId="Windows Live" clId="Web-{9EB8934C-3F09-492B-96D3-43D5D5501C57}" dt="2022-06-05T09:45:45.983" v="104"/>
        <pc:sldMkLst>
          <pc:docMk/>
          <pc:sldMk cId="1467504840" sldId="330"/>
        </pc:sldMkLst>
      </pc:sldChg>
      <pc:sldChg chg="add replId">
        <pc:chgData name="I Miell" userId="0dc4c1b3b7411021" providerId="Windows Live" clId="Web-{9EB8934C-3F09-492B-96D3-43D5D5501C57}" dt="2022-06-05T09:45:54.499" v="105"/>
        <pc:sldMkLst>
          <pc:docMk/>
          <pc:sldMk cId="4134456076" sldId="330"/>
        </pc:sldMkLst>
      </pc:sldChg>
      <pc:sldChg chg="modSp add">
        <pc:chgData name="I Miell" userId="0dc4c1b3b7411021" providerId="Windows Live" clId="Web-{9EB8934C-3F09-492B-96D3-43D5D5501C57}" dt="2022-06-05T09:46:14.923" v="109" actId="20577"/>
        <pc:sldMkLst>
          <pc:docMk/>
          <pc:sldMk cId="1530507164" sldId="331"/>
        </pc:sldMkLst>
        <pc:spChg chg="mod">
          <ac:chgData name="I Miell" userId="0dc4c1b3b7411021" providerId="Windows Live" clId="Web-{9EB8934C-3F09-492B-96D3-43D5D5501C57}" dt="2022-06-05T09:46:14.923" v="109" actId="20577"/>
          <ac:spMkLst>
            <pc:docMk/>
            <pc:sldMk cId="1530507164" sldId="331"/>
            <ac:spMk id="160" creationId="{00000000-0000-0000-0000-000000000000}"/>
          </ac:spMkLst>
        </pc:spChg>
      </pc:sldChg>
      <pc:sldChg chg="add replId">
        <pc:chgData name="I Miell" userId="0dc4c1b3b7411021" providerId="Windows Live" clId="Web-{9EB8934C-3F09-492B-96D3-43D5D5501C57}" dt="2022-06-05T09:46:28.720" v="110"/>
        <pc:sldMkLst>
          <pc:docMk/>
          <pc:sldMk cId="1642362700" sldId="332"/>
        </pc:sldMkLst>
      </pc:sldChg>
      <pc:sldChg chg="modSp add">
        <pc:chgData name="I Miell" userId="0dc4c1b3b7411021" providerId="Windows Live" clId="Web-{9EB8934C-3F09-492B-96D3-43D5D5501C57}" dt="2022-06-05T09:46:57.769" v="117" actId="20577"/>
        <pc:sldMkLst>
          <pc:docMk/>
          <pc:sldMk cId="2870896545" sldId="333"/>
        </pc:sldMkLst>
        <pc:spChg chg="mod">
          <ac:chgData name="I Miell" userId="0dc4c1b3b7411021" providerId="Windows Live" clId="Web-{9EB8934C-3F09-492B-96D3-43D5D5501C57}" dt="2022-06-05T09:46:57.769" v="117" actId="20577"/>
          <ac:spMkLst>
            <pc:docMk/>
            <pc:sldMk cId="2870896545" sldId="333"/>
            <ac:spMk id="156" creationId="{00000000-0000-0000-0000-000000000000}"/>
          </ac:spMkLst>
        </pc:spChg>
      </pc:sldChg>
      <pc:sldChg chg="modSp add replId">
        <pc:chgData name="I Miell" userId="0dc4c1b3b7411021" providerId="Windows Live" clId="Web-{9EB8934C-3F09-492B-96D3-43D5D5501C57}" dt="2022-06-05T10:05:05.317" v="211" actId="20577"/>
        <pc:sldMkLst>
          <pc:docMk/>
          <pc:sldMk cId="3985098303" sldId="334"/>
        </pc:sldMkLst>
        <pc:spChg chg="mod">
          <ac:chgData name="I Miell" userId="0dc4c1b3b7411021" providerId="Windows Live" clId="Web-{9EB8934C-3F09-492B-96D3-43D5D5501C57}" dt="2022-06-05T09:58:17.715" v="194" actId="20577"/>
          <ac:spMkLst>
            <pc:docMk/>
            <pc:sldMk cId="3985098303" sldId="334"/>
            <ac:spMk id="156" creationId="{00000000-0000-0000-0000-000000000000}"/>
          </ac:spMkLst>
        </pc:spChg>
        <pc:spChg chg="mod">
          <ac:chgData name="I Miell" userId="0dc4c1b3b7411021" providerId="Windows Live" clId="Web-{9EB8934C-3F09-492B-96D3-43D5D5501C57}" dt="2022-06-05T10:05:05.317" v="211" actId="20577"/>
          <ac:spMkLst>
            <pc:docMk/>
            <pc:sldMk cId="3985098303" sldId="334"/>
            <ac:spMk id="157" creationId="{00000000-0000-0000-0000-000000000000}"/>
          </ac:spMkLst>
        </pc:spChg>
      </pc:sldChg>
      <pc:sldChg chg="add replId">
        <pc:chgData name="I Miell" userId="0dc4c1b3b7411021" providerId="Windows Live" clId="Web-{9EB8934C-3F09-492B-96D3-43D5D5501C57}" dt="2022-06-05T09:58:11.402" v="192"/>
        <pc:sldMkLst>
          <pc:docMk/>
          <pc:sldMk cId="3500010558" sldId="335"/>
        </pc:sldMkLst>
      </pc:sldChg>
      <pc:sldChg chg="add replId">
        <pc:chgData name="I Miell" userId="0dc4c1b3b7411021" providerId="Windows Live" clId="Web-{9EB8934C-3F09-492B-96D3-43D5D5501C57}" dt="2022-06-05T10:11:11.260" v="212"/>
        <pc:sldMkLst>
          <pc:docMk/>
          <pc:sldMk cId="4173555836" sldId="336"/>
        </pc:sldMkLst>
      </pc:sldChg>
      <pc:sldChg chg="add replId">
        <pc:chgData name="I Miell" userId="0dc4c1b3b7411021" providerId="Windows Live" clId="Web-{9EB8934C-3F09-492B-96D3-43D5D5501C57}" dt="2022-06-05T10:11:37.137" v="213"/>
        <pc:sldMkLst>
          <pc:docMk/>
          <pc:sldMk cId="1594357175" sldId="337"/>
        </pc:sldMkLst>
      </pc:sldChg>
    </pc:docChg>
  </pc:docChgLst>
  <pc:docChgLst>
    <pc:chgData name="I Miell" userId="0dc4c1b3b7411021" providerId="Windows Live" clId="Web-{AD263690-B3D8-4AB2-B4F5-55DCAA258C81}"/>
    <pc:docChg chg="addSld delSld modSld sldOrd">
      <pc:chgData name="I Miell" userId="0dc4c1b3b7411021" providerId="Windows Live" clId="Web-{AD263690-B3D8-4AB2-B4F5-55DCAA258C81}" dt="2022-06-26T09:48:44.077" v="556" actId="20577"/>
      <pc:docMkLst>
        <pc:docMk/>
      </pc:docMkLst>
      <pc:sldChg chg="delSp del">
        <pc:chgData name="I Miell" userId="0dc4c1b3b7411021" providerId="Windows Live" clId="Web-{AD263690-B3D8-4AB2-B4F5-55DCAA258C81}" dt="2022-06-25T06:31:09.299" v="501"/>
        <pc:sldMkLst>
          <pc:docMk/>
          <pc:sldMk cId="0" sldId="257"/>
        </pc:sldMkLst>
        <pc:spChg chg="del">
          <ac:chgData name="I Miell" userId="0dc4c1b3b7411021" providerId="Windows Live" clId="Web-{AD263690-B3D8-4AB2-B4F5-55DCAA258C81}" dt="2022-06-25T05:33:22.958" v="0"/>
          <ac:spMkLst>
            <pc:docMk/>
            <pc:sldMk cId="0" sldId="257"/>
            <ac:spMk id="84" creationId="{00000000-0000-0000-0000-000000000000}"/>
          </ac:spMkLst>
        </pc:spChg>
        <pc:spChg chg="del">
          <ac:chgData name="I Miell" userId="0dc4c1b3b7411021" providerId="Windows Live" clId="Web-{AD263690-B3D8-4AB2-B4F5-55DCAA258C81}" dt="2022-06-25T05:33:27.755" v="1"/>
          <ac:spMkLst>
            <pc:docMk/>
            <pc:sldMk cId="0" sldId="257"/>
            <ac:spMk id="85" creationId="{00000000-0000-0000-0000-000000000000}"/>
          </ac:spMkLst>
        </pc:spChg>
      </pc:sldChg>
      <pc:sldChg chg="del">
        <pc:chgData name="I Miell" userId="0dc4c1b3b7411021" providerId="Windows Live" clId="Web-{AD263690-B3D8-4AB2-B4F5-55DCAA258C81}" dt="2022-06-25T05:34:25.163" v="32"/>
        <pc:sldMkLst>
          <pc:docMk/>
          <pc:sldMk cId="0" sldId="258"/>
        </pc:sldMkLst>
      </pc:sldChg>
      <pc:sldChg chg="del">
        <pc:chgData name="I Miell" userId="0dc4c1b3b7411021" providerId="Windows Live" clId="Web-{AD263690-B3D8-4AB2-B4F5-55DCAA258C81}" dt="2022-06-25T05:34:25.163" v="31"/>
        <pc:sldMkLst>
          <pc:docMk/>
          <pc:sldMk cId="0" sldId="259"/>
        </pc:sldMkLst>
      </pc:sldChg>
      <pc:sldChg chg="del">
        <pc:chgData name="I Miell" userId="0dc4c1b3b7411021" providerId="Windows Live" clId="Web-{AD263690-B3D8-4AB2-B4F5-55DCAA258C81}" dt="2022-06-25T05:34:25.163" v="30"/>
        <pc:sldMkLst>
          <pc:docMk/>
          <pc:sldMk cId="0" sldId="260"/>
        </pc:sldMkLst>
      </pc:sldChg>
      <pc:sldChg chg="del">
        <pc:chgData name="I Miell" userId="0dc4c1b3b7411021" providerId="Windows Live" clId="Web-{AD263690-B3D8-4AB2-B4F5-55DCAA258C81}" dt="2022-06-25T05:34:25.163" v="29"/>
        <pc:sldMkLst>
          <pc:docMk/>
          <pc:sldMk cId="0" sldId="261"/>
        </pc:sldMkLst>
      </pc:sldChg>
      <pc:sldChg chg="del">
        <pc:chgData name="I Miell" userId="0dc4c1b3b7411021" providerId="Windows Live" clId="Web-{AD263690-B3D8-4AB2-B4F5-55DCAA258C81}" dt="2022-06-25T05:34:25.163" v="27"/>
        <pc:sldMkLst>
          <pc:docMk/>
          <pc:sldMk cId="0" sldId="262"/>
        </pc:sldMkLst>
      </pc:sldChg>
      <pc:sldChg chg="del">
        <pc:chgData name="I Miell" userId="0dc4c1b3b7411021" providerId="Windows Live" clId="Web-{AD263690-B3D8-4AB2-B4F5-55DCAA258C81}" dt="2022-06-25T05:34:25.163" v="28"/>
        <pc:sldMkLst>
          <pc:docMk/>
          <pc:sldMk cId="0" sldId="264"/>
        </pc:sldMkLst>
      </pc:sldChg>
      <pc:sldChg chg="del">
        <pc:chgData name="I Miell" userId="0dc4c1b3b7411021" providerId="Windows Live" clId="Web-{AD263690-B3D8-4AB2-B4F5-55DCAA258C81}" dt="2022-06-25T05:34:25.148" v="25"/>
        <pc:sldMkLst>
          <pc:docMk/>
          <pc:sldMk cId="0" sldId="265"/>
        </pc:sldMkLst>
      </pc:sldChg>
      <pc:sldChg chg="del">
        <pc:chgData name="I Miell" userId="0dc4c1b3b7411021" providerId="Windows Live" clId="Web-{AD263690-B3D8-4AB2-B4F5-55DCAA258C81}" dt="2022-06-25T05:34:25.148" v="26"/>
        <pc:sldMkLst>
          <pc:docMk/>
          <pc:sldMk cId="0" sldId="266"/>
        </pc:sldMkLst>
      </pc:sldChg>
      <pc:sldChg chg="del">
        <pc:chgData name="I Miell" userId="0dc4c1b3b7411021" providerId="Windows Live" clId="Web-{AD263690-B3D8-4AB2-B4F5-55DCAA258C81}" dt="2022-06-25T05:34:25.148" v="24"/>
        <pc:sldMkLst>
          <pc:docMk/>
          <pc:sldMk cId="0" sldId="268"/>
        </pc:sldMkLst>
      </pc:sldChg>
      <pc:sldChg chg="del">
        <pc:chgData name="I Miell" userId="0dc4c1b3b7411021" providerId="Windows Live" clId="Web-{AD263690-B3D8-4AB2-B4F5-55DCAA258C81}" dt="2022-06-25T05:34:25.148" v="19"/>
        <pc:sldMkLst>
          <pc:docMk/>
          <pc:sldMk cId="0" sldId="269"/>
        </pc:sldMkLst>
      </pc:sldChg>
      <pc:sldChg chg="del">
        <pc:chgData name="I Miell" userId="0dc4c1b3b7411021" providerId="Windows Live" clId="Web-{AD263690-B3D8-4AB2-B4F5-55DCAA258C81}" dt="2022-06-25T05:34:25.148" v="22"/>
        <pc:sldMkLst>
          <pc:docMk/>
          <pc:sldMk cId="0" sldId="270"/>
        </pc:sldMkLst>
      </pc:sldChg>
      <pc:sldChg chg="del">
        <pc:chgData name="I Miell" userId="0dc4c1b3b7411021" providerId="Windows Live" clId="Web-{AD263690-B3D8-4AB2-B4F5-55DCAA258C81}" dt="2022-06-25T05:34:25.148" v="21"/>
        <pc:sldMkLst>
          <pc:docMk/>
          <pc:sldMk cId="0" sldId="272"/>
        </pc:sldMkLst>
      </pc:sldChg>
      <pc:sldChg chg="del">
        <pc:chgData name="I Miell" userId="0dc4c1b3b7411021" providerId="Windows Live" clId="Web-{AD263690-B3D8-4AB2-B4F5-55DCAA258C81}" dt="2022-06-25T05:34:25.148" v="20"/>
        <pc:sldMkLst>
          <pc:docMk/>
          <pc:sldMk cId="0" sldId="273"/>
        </pc:sldMkLst>
      </pc:sldChg>
      <pc:sldChg chg="del">
        <pc:chgData name="I Miell" userId="0dc4c1b3b7411021" providerId="Windows Live" clId="Web-{AD263690-B3D8-4AB2-B4F5-55DCAA258C81}" dt="2022-06-25T05:34:25.132" v="16"/>
        <pc:sldMkLst>
          <pc:docMk/>
          <pc:sldMk cId="0" sldId="274"/>
        </pc:sldMkLst>
      </pc:sldChg>
      <pc:sldChg chg="del">
        <pc:chgData name="I Miell" userId="0dc4c1b3b7411021" providerId="Windows Live" clId="Web-{AD263690-B3D8-4AB2-B4F5-55DCAA258C81}" dt="2022-06-25T05:34:25.132" v="15"/>
        <pc:sldMkLst>
          <pc:docMk/>
          <pc:sldMk cId="0" sldId="275"/>
        </pc:sldMkLst>
      </pc:sldChg>
      <pc:sldChg chg="del">
        <pc:chgData name="I Miell" userId="0dc4c1b3b7411021" providerId="Windows Live" clId="Web-{AD263690-B3D8-4AB2-B4F5-55DCAA258C81}" dt="2022-06-25T05:34:25.132" v="14"/>
        <pc:sldMkLst>
          <pc:docMk/>
          <pc:sldMk cId="0" sldId="276"/>
        </pc:sldMkLst>
      </pc:sldChg>
      <pc:sldChg chg="del">
        <pc:chgData name="I Miell" userId="0dc4c1b3b7411021" providerId="Windows Live" clId="Web-{AD263690-B3D8-4AB2-B4F5-55DCAA258C81}" dt="2022-06-25T05:34:25.132" v="13"/>
        <pc:sldMkLst>
          <pc:docMk/>
          <pc:sldMk cId="0" sldId="277"/>
        </pc:sldMkLst>
      </pc:sldChg>
      <pc:sldChg chg="del">
        <pc:chgData name="I Miell" userId="0dc4c1b3b7411021" providerId="Windows Live" clId="Web-{AD263690-B3D8-4AB2-B4F5-55DCAA258C81}" dt="2022-06-25T05:34:44.086" v="47"/>
        <pc:sldMkLst>
          <pc:docMk/>
          <pc:sldMk cId="0" sldId="278"/>
        </pc:sldMkLst>
      </pc:sldChg>
      <pc:sldChg chg="del">
        <pc:chgData name="I Miell" userId="0dc4c1b3b7411021" providerId="Windows Live" clId="Web-{AD263690-B3D8-4AB2-B4F5-55DCAA258C81}" dt="2022-06-25T05:34:44.086" v="46"/>
        <pc:sldMkLst>
          <pc:docMk/>
          <pc:sldMk cId="0" sldId="279"/>
        </pc:sldMkLst>
      </pc:sldChg>
      <pc:sldChg chg="del">
        <pc:chgData name="I Miell" userId="0dc4c1b3b7411021" providerId="Windows Live" clId="Web-{AD263690-B3D8-4AB2-B4F5-55DCAA258C81}" dt="2022-06-25T05:34:44.070" v="43"/>
        <pc:sldMkLst>
          <pc:docMk/>
          <pc:sldMk cId="0" sldId="280"/>
        </pc:sldMkLst>
      </pc:sldChg>
      <pc:sldChg chg="del">
        <pc:chgData name="I Miell" userId="0dc4c1b3b7411021" providerId="Windows Live" clId="Web-{AD263690-B3D8-4AB2-B4F5-55DCAA258C81}" dt="2022-06-25T05:34:44.070" v="42"/>
        <pc:sldMkLst>
          <pc:docMk/>
          <pc:sldMk cId="0" sldId="281"/>
        </pc:sldMkLst>
      </pc:sldChg>
      <pc:sldChg chg="del">
        <pc:chgData name="I Miell" userId="0dc4c1b3b7411021" providerId="Windows Live" clId="Web-{AD263690-B3D8-4AB2-B4F5-55DCAA258C81}" dt="2022-06-25T05:34:44.070" v="41"/>
        <pc:sldMkLst>
          <pc:docMk/>
          <pc:sldMk cId="0" sldId="282"/>
        </pc:sldMkLst>
      </pc:sldChg>
      <pc:sldChg chg="del">
        <pc:chgData name="I Miell" userId="0dc4c1b3b7411021" providerId="Windows Live" clId="Web-{AD263690-B3D8-4AB2-B4F5-55DCAA258C81}" dt="2022-06-25T05:34:44.070" v="40"/>
        <pc:sldMkLst>
          <pc:docMk/>
          <pc:sldMk cId="0" sldId="283"/>
        </pc:sldMkLst>
      </pc:sldChg>
      <pc:sldChg chg="del">
        <pc:chgData name="I Miell" userId="0dc4c1b3b7411021" providerId="Windows Live" clId="Web-{AD263690-B3D8-4AB2-B4F5-55DCAA258C81}" dt="2022-06-25T05:34:44.070" v="39"/>
        <pc:sldMkLst>
          <pc:docMk/>
          <pc:sldMk cId="0" sldId="284"/>
        </pc:sldMkLst>
      </pc:sldChg>
      <pc:sldChg chg="del">
        <pc:chgData name="I Miell" userId="0dc4c1b3b7411021" providerId="Windows Live" clId="Web-{AD263690-B3D8-4AB2-B4F5-55DCAA258C81}" dt="2022-06-25T05:34:44.070" v="38"/>
        <pc:sldMkLst>
          <pc:docMk/>
          <pc:sldMk cId="0" sldId="285"/>
        </pc:sldMkLst>
      </pc:sldChg>
      <pc:sldChg chg="del">
        <pc:chgData name="I Miell" userId="0dc4c1b3b7411021" providerId="Windows Live" clId="Web-{AD263690-B3D8-4AB2-B4F5-55DCAA258C81}" dt="2022-06-25T05:34:44.070" v="37"/>
        <pc:sldMkLst>
          <pc:docMk/>
          <pc:sldMk cId="0" sldId="286"/>
        </pc:sldMkLst>
      </pc:sldChg>
      <pc:sldChg chg="del">
        <pc:chgData name="I Miell" userId="0dc4c1b3b7411021" providerId="Windows Live" clId="Web-{AD263690-B3D8-4AB2-B4F5-55DCAA258C81}" dt="2022-06-25T05:34:44.070" v="36"/>
        <pc:sldMkLst>
          <pc:docMk/>
          <pc:sldMk cId="0" sldId="288"/>
        </pc:sldMkLst>
      </pc:sldChg>
      <pc:sldChg chg="del">
        <pc:chgData name="I Miell" userId="0dc4c1b3b7411021" providerId="Windows Live" clId="Web-{AD263690-B3D8-4AB2-B4F5-55DCAA258C81}" dt="2022-06-25T05:34:44.070" v="35"/>
        <pc:sldMkLst>
          <pc:docMk/>
          <pc:sldMk cId="0" sldId="289"/>
        </pc:sldMkLst>
      </pc:sldChg>
      <pc:sldChg chg="del">
        <pc:chgData name="I Miell" userId="0dc4c1b3b7411021" providerId="Windows Live" clId="Web-{AD263690-B3D8-4AB2-B4F5-55DCAA258C81}" dt="2022-06-25T05:34:25.132" v="8"/>
        <pc:sldMkLst>
          <pc:docMk/>
          <pc:sldMk cId="0" sldId="290"/>
        </pc:sldMkLst>
      </pc:sldChg>
      <pc:sldChg chg="del">
        <pc:chgData name="I Miell" userId="0dc4c1b3b7411021" providerId="Windows Live" clId="Web-{AD263690-B3D8-4AB2-B4F5-55DCAA258C81}" dt="2022-06-25T05:34:44.070" v="34"/>
        <pc:sldMkLst>
          <pc:docMk/>
          <pc:sldMk cId="0" sldId="292"/>
        </pc:sldMkLst>
      </pc:sldChg>
      <pc:sldChg chg="del">
        <pc:chgData name="I Miell" userId="0dc4c1b3b7411021" providerId="Windows Live" clId="Web-{AD263690-B3D8-4AB2-B4F5-55DCAA258C81}" dt="2022-06-25T05:34:44.070" v="33"/>
        <pc:sldMkLst>
          <pc:docMk/>
          <pc:sldMk cId="0" sldId="294"/>
        </pc:sldMkLst>
      </pc:sldChg>
      <pc:sldChg chg="del ord">
        <pc:chgData name="I Miell" userId="0dc4c1b3b7411021" providerId="Windows Live" clId="Web-{AD263690-B3D8-4AB2-B4F5-55DCAA258C81}" dt="2022-06-25T05:35:53.312" v="61"/>
        <pc:sldMkLst>
          <pc:docMk/>
          <pc:sldMk cId="0" sldId="295"/>
        </pc:sldMkLst>
      </pc:sldChg>
      <pc:sldChg chg="del">
        <pc:chgData name="I Miell" userId="0dc4c1b3b7411021" providerId="Windows Live" clId="Web-{AD263690-B3D8-4AB2-B4F5-55DCAA258C81}" dt="2022-06-26T09:43:08.379" v="510"/>
        <pc:sldMkLst>
          <pc:docMk/>
          <pc:sldMk cId="0" sldId="296"/>
        </pc:sldMkLst>
      </pc:sldChg>
      <pc:sldChg chg="del">
        <pc:chgData name="I Miell" userId="0dc4c1b3b7411021" providerId="Windows Live" clId="Web-{AD263690-B3D8-4AB2-B4F5-55DCAA258C81}" dt="2022-06-25T05:34:52.070" v="51"/>
        <pc:sldMkLst>
          <pc:docMk/>
          <pc:sldMk cId="0" sldId="297"/>
        </pc:sldMkLst>
      </pc:sldChg>
      <pc:sldChg chg="del">
        <pc:chgData name="I Miell" userId="0dc4c1b3b7411021" providerId="Windows Live" clId="Web-{AD263690-B3D8-4AB2-B4F5-55DCAA258C81}" dt="2022-06-25T05:34:52.070" v="50"/>
        <pc:sldMkLst>
          <pc:docMk/>
          <pc:sldMk cId="0" sldId="299"/>
        </pc:sldMkLst>
      </pc:sldChg>
      <pc:sldChg chg="del">
        <pc:chgData name="I Miell" userId="0dc4c1b3b7411021" providerId="Windows Live" clId="Web-{AD263690-B3D8-4AB2-B4F5-55DCAA258C81}" dt="2022-06-25T05:35:02.414" v="55"/>
        <pc:sldMkLst>
          <pc:docMk/>
          <pc:sldMk cId="0" sldId="300"/>
        </pc:sldMkLst>
      </pc:sldChg>
      <pc:sldChg chg="del">
        <pc:chgData name="I Miell" userId="0dc4c1b3b7411021" providerId="Windows Live" clId="Web-{AD263690-B3D8-4AB2-B4F5-55DCAA258C81}" dt="2022-06-25T05:35:02.414" v="54"/>
        <pc:sldMkLst>
          <pc:docMk/>
          <pc:sldMk cId="0" sldId="301"/>
        </pc:sldMkLst>
      </pc:sldChg>
      <pc:sldChg chg="del">
        <pc:chgData name="I Miell" userId="0dc4c1b3b7411021" providerId="Windows Live" clId="Web-{AD263690-B3D8-4AB2-B4F5-55DCAA258C81}" dt="2022-06-25T05:35:02.414" v="53"/>
        <pc:sldMkLst>
          <pc:docMk/>
          <pc:sldMk cId="0" sldId="302"/>
        </pc:sldMkLst>
      </pc:sldChg>
      <pc:sldChg chg="del">
        <pc:chgData name="I Miell" userId="0dc4c1b3b7411021" providerId="Windows Live" clId="Web-{AD263690-B3D8-4AB2-B4F5-55DCAA258C81}" dt="2022-06-25T05:35:02.399" v="52"/>
        <pc:sldMkLst>
          <pc:docMk/>
          <pc:sldMk cId="0" sldId="303"/>
        </pc:sldMkLst>
      </pc:sldChg>
      <pc:sldChg chg="del">
        <pc:chgData name="I Miell" userId="0dc4c1b3b7411021" providerId="Windows Live" clId="Web-{AD263690-B3D8-4AB2-B4F5-55DCAA258C81}" dt="2022-06-25T05:39:32.616" v="151"/>
        <pc:sldMkLst>
          <pc:docMk/>
          <pc:sldMk cId="0" sldId="304"/>
        </pc:sldMkLst>
      </pc:sldChg>
      <pc:sldChg chg="del">
        <pc:chgData name="I Miell" userId="0dc4c1b3b7411021" providerId="Windows Live" clId="Web-{AD263690-B3D8-4AB2-B4F5-55DCAA258C81}" dt="2022-06-26T09:42:51.035" v="509"/>
        <pc:sldMkLst>
          <pc:docMk/>
          <pc:sldMk cId="0" sldId="305"/>
        </pc:sldMkLst>
      </pc:sldChg>
      <pc:sldChg chg="del">
        <pc:chgData name="I Miell" userId="0dc4c1b3b7411021" providerId="Windows Live" clId="Web-{AD263690-B3D8-4AB2-B4F5-55DCAA258C81}" dt="2022-06-26T09:42:48.160" v="508"/>
        <pc:sldMkLst>
          <pc:docMk/>
          <pc:sldMk cId="0" sldId="307"/>
        </pc:sldMkLst>
      </pc:sldChg>
      <pc:sldChg chg="del">
        <pc:chgData name="I Miell" userId="0dc4c1b3b7411021" providerId="Windows Live" clId="Web-{AD263690-B3D8-4AB2-B4F5-55DCAA258C81}" dt="2022-06-25T06:01:14.040" v="373"/>
        <pc:sldMkLst>
          <pc:docMk/>
          <pc:sldMk cId="0" sldId="308"/>
        </pc:sldMkLst>
      </pc:sldChg>
      <pc:sldChg chg="del">
        <pc:chgData name="I Miell" userId="0dc4c1b3b7411021" providerId="Windows Live" clId="Web-{AD263690-B3D8-4AB2-B4F5-55DCAA258C81}" dt="2022-06-26T09:42:46.363" v="507"/>
        <pc:sldMkLst>
          <pc:docMk/>
          <pc:sldMk cId="0" sldId="309"/>
        </pc:sldMkLst>
      </pc:sldChg>
      <pc:sldChg chg="del">
        <pc:chgData name="I Miell" userId="0dc4c1b3b7411021" providerId="Windows Live" clId="Web-{AD263690-B3D8-4AB2-B4F5-55DCAA258C81}" dt="2022-06-26T09:42:42.097" v="506"/>
        <pc:sldMkLst>
          <pc:docMk/>
          <pc:sldMk cId="0" sldId="310"/>
        </pc:sldMkLst>
      </pc:sldChg>
      <pc:sldChg chg="del">
        <pc:chgData name="I Miell" userId="0dc4c1b3b7411021" providerId="Windows Live" clId="Web-{AD263690-B3D8-4AB2-B4F5-55DCAA258C81}" dt="2022-06-25T05:35:16.962" v="56"/>
        <pc:sldMkLst>
          <pc:docMk/>
          <pc:sldMk cId="0" sldId="311"/>
        </pc:sldMkLst>
      </pc:sldChg>
      <pc:sldChg chg="del">
        <pc:chgData name="I Miell" userId="0dc4c1b3b7411021" providerId="Windows Live" clId="Web-{AD263690-B3D8-4AB2-B4F5-55DCAA258C81}" dt="2022-06-26T09:42:25.612" v="505"/>
        <pc:sldMkLst>
          <pc:docMk/>
          <pc:sldMk cId="0" sldId="313"/>
        </pc:sldMkLst>
      </pc:sldChg>
      <pc:sldChg chg="del">
        <pc:chgData name="I Miell" userId="0dc4c1b3b7411021" providerId="Windows Live" clId="Web-{AD263690-B3D8-4AB2-B4F5-55DCAA258C81}" dt="2022-06-25T05:45:23.064" v="251"/>
        <pc:sldMkLst>
          <pc:docMk/>
          <pc:sldMk cId="0" sldId="314"/>
        </pc:sldMkLst>
      </pc:sldChg>
      <pc:sldChg chg="del">
        <pc:chgData name="I Miell" userId="0dc4c1b3b7411021" providerId="Windows Live" clId="Web-{AD263690-B3D8-4AB2-B4F5-55DCAA258C81}" dt="2022-06-26T09:42:18.924" v="504"/>
        <pc:sldMkLst>
          <pc:docMk/>
          <pc:sldMk cId="0" sldId="315"/>
        </pc:sldMkLst>
      </pc:sldChg>
      <pc:sldChg chg="del">
        <pc:chgData name="I Miell" userId="0dc4c1b3b7411021" providerId="Windows Live" clId="Web-{AD263690-B3D8-4AB2-B4F5-55DCAA258C81}" dt="2022-06-26T09:42:14.955" v="503"/>
        <pc:sldMkLst>
          <pc:docMk/>
          <pc:sldMk cId="0" sldId="316"/>
        </pc:sldMkLst>
      </pc:sldChg>
      <pc:sldChg chg="del">
        <pc:chgData name="I Miell" userId="0dc4c1b3b7411021" providerId="Windows Live" clId="Web-{AD263690-B3D8-4AB2-B4F5-55DCAA258C81}" dt="2022-06-25T05:35:32.400" v="57"/>
        <pc:sldMkLst>
          <pc:docMk/>
          <pc:sldMk cId="0" sldId="317"/>
        </pc:sldMkLst>
      </pc:sldChg>
      <pc:sldChg chg="del">
        <pc:chgData name="I Miell" userId="0dc4c1b3b7411021" providerId="Windows Live" clId="Web-{AD263690-B3D8-4AB2-B4F5-55DCAA258C81}" dt="2022-06-25T05:34:44.086" v="44"/>
        <pc:sldMkLst>
          <pc:docMk/>
          <pc:sldMk cId="526772413" sldId="321"/>
        </pc:sldMkLst>
      </pc:sldChg>
      <pc:sldChg chg="del">
        <pc:chgData name="I Miell" userId="0dc4c1b3b7411021" providerId="Windows Live" clId="Web-{AD263690-B3D8-4AB2-B4F5-55DCAA258C81}" dt="2022-06-25T05:34:44.086" v="45"/>
        <pc:sldMkLst>
          <pc:docMk/>
          <pc:sldMk cId="3816285492" sldId="322"/>
        </pc:sldMkLst>
      </pc:sldChg>
      <pc:sldChg chg="ord">
        <pc:chgData name="I Miell" userId="0dc4c1b3b7411021" providerId="Windows Live" clId="Web-{AD263690-B3D8-4AB2-B4F5-55DCAA258C81}" dt="2022-06-25T05:33:50.365" v="3"/>
        <pc:sldMkLst>
          <pc:docMk/>
          <pc:sldMk cId="2131599552" sldId="323"/>
        </pc:sldMkLst>
      </pc:sldChg>
      <pc:sldChg chg="del">
        <pc:chgData name="I Miell" userId="0dc4c1b3b7411021" providerId="Windows Live" clId="Web-{AD263690-B3D8-4AB2-B4F5-55DCAA258C81}" dt="2022-06-25T05:34:25.148" v="23"/>
        <pc:sldMkLst>
          <pc:docMk/>
          <pc:sldMk cId="3322715780" sldId="324"/>
        </pc:sldMkLst>
      </pc:sldChg>
      <pc:sldChg chg="del">
        <pc:chgData name="I Miell" userId="0dc4c1b3b7411021" providerId="Windows Live" clId="Web-{AD263690-B3D8-4AB2-B4F5-55DCAA258C81}" dt="2022-06-25T05:34:44.086" v="49"/>
        <pc:sldMkLst>
          <pc:docMk/>
          <pc:sldMk cId="583118351" sldId="325"/>
        </pc:sldMkLst>
      </pc:sldChg>
      <pc:sldChg chg="del">
        <pc:chgData name="I Miell" userId="0dc4c1b3b7411021" providerId="Windows Live" clId="Web-{AD263690-B3D8-4AB2-B4F5-55DCAA258C81}" dt="2022-06-25T05:34:25.132" v="10"/>
        <pc:sldMkLst>
          <pc:docMk/>
          <pc:sldMk cId="1913996326" sldId="326"/>
        </pc:sldMkLst>
      </pc:sldChg>
      <pc:sldChg chg="del">
        <pc:chgData name="I Miell" userId="0dc4c1b3b7411021" providerId="Windows Live" clId="Web-{AD263690-B3D8-4AB2-B4F5-55DCAA258C81}" dt="2022-06-25T05:34:25.132" v="9"/>
        <pc:sldMkLst>
          <pc:docMk/>
          <pc:sldMk cId="3371420752" sldId="327"/>
        </pc:sldMkLst>
      </pc:sldChg>
      <pc:sldChg chg="del">
        <pc:chgData name="I Miell" userId="0dc4c1b3b7411021" providerId="Windows Live" clId="Web-{AD263690-B3D8-4AB2-B4F5-55DCAA258C81}" dt="2022-06-25T05:34:25.148" v="18"/>
        <pc:sldMkLst>
          <pc:docMk/>
          <pc:sldMk cId="4204680220" sldId="328"/>
        </pc:sldMkLst>
      </pc:sldChg>
      <pc:sldChg chg="del">
        <pc:chgData name="I Miell" userId="0dc4c1b3b7411021" providerId="Windows Live" clId="Web-{AD263690-B3D8-4AB2-B4F5-55DCAA258C81}" dt="2022-06-25T05:34:25.148" v="17"/>
        <pc:sldMkLst>
          <pc:docMk/>
          <pc:sldMk cId="3993426403" sldId="329"/>
        </pc:sldMkLst>
      </pc:sldChg>
      <pc:sldChg chg="del">
        <pc:chgData name="I Miell" userId="0dc4c1b3b7411021" providerId="Windows Live" clId="Web-{AD263690-B3D8-4AB2-B4F5-55DCAA258C81}" dt="2022-06-25T05:34:25.132" v="11"/>
        <pc:sldMkLst>
          <pc:docMk/>
          <pc:sldMk cId="4134456076" sldId="330"/>
        </pc:sldMkLst>
      </pc:sldChg>
      <pc:sldChg chg="del">
        <pc:chgData name="I Miell" userId="0dc4c1b3b7411021" providerId="Windows Live" clId="Web-{AD263690-B3D8-4AB2-B4F5-55DCAA258C81}" dt="2022-06-25T05:34:25.132" v="12"/>
        <pc:sldMkLst>
          <pc:docMk/>
          <pc:sldMk cId="1530507164" sldId="331"/>
        </pc:sldMkLst>
      </pc:sldChg>
      <pc:sldChg chg="del">
        <pc:chgData name="I Miell" userId="0dc4c1b3b7411021" providerId="Windows Live" clId="Web-{AD263690-B3D8-4AB2-B4F5-55DCAA258C81}" dt="2022-06-25T05:34:25.132" v="7"/>
        <pc:sldMkLst>
          <pc:docMk/>
          <pc:sldMk cId="1642362700" sldId="332"/>
        </pc:sldMkLst>
      </pc:sldChg>
      <pc:sldChg chg="del">
        <pc:chgData name="I Miell" userId="0dc4c1b3b7411021" providerId="Windows Live" clId="Web-{AD263690-B3D8-4AB2-B4F5-55DCAA258C81}" dt="2022-06-25T05:34:25.132" v="6"/>
        <pc:sldMkLst>
          <pc:docMk/>
          <pc:sldMk cId="2870896545" sldId="333"/>
        </pc:sldMkLst>
      </pc:sldChg>
      <pc:sldChg chg="del">
        <pc:chgData name="I Miell" userId="0dc4c1b3b7411021" providerId="Windows Live" clId="Web-{AD263690-B3D8-4AB2-B4F5-55DCAA258C81}" dt="2022-06-25T05:34:25.116" v="5"/>
        <pc:sldMkLst>
          <pc:docMk/>
          <pc:sldMk cId="3985098303" sldId="334"/>
        </pc:sldMkLst>
      </pc:sldChg>
      <pc:sldChg chg="del">
        <pc:chgData name="I Miell" userId="0dc4c1b3b7411021" providerId="Windows Live" clId="Web-{AD263690-B3D8-4AB2-B4F5-55DCAA258C81}" dt="2022-06-25T05:34:25.116" v="4"/>
        <pc:sldMkLst>
          <pc:docMk/>
          <pc:sldMk cId="3500010558" sldId="335"/>
        </pc:sldMkLst>
      </pc:sldChg>
      <pc:sldChg chg="del ord">
        <pc:chgData name="I Miell" userId="0dc4c1b3b7411021" providerId="Windows Live" clId="Web-{AD263690-B3D8-4AB2-B4F5-55DCAA258C81}" dt="2022-06-25T06:28:15.278" v="472"/>
        <pc:sldMkLst>
          <pc:docMk/>
          <pc:sldMk cId="4173555836" sldId="336"/>
        </pc:sldMkLst>
      </pc:sldChg>
      <pc:sldChg chg="del">
        <pc:chgData name="I Miell" userId="0dc4c1b3b7411021" providerId="Windows Live" clId="Web-{AD263690-B3D8-4AB2-B4F5-55DCAA258C81}" dt="2022-06-25T05:34:44.086" v="48"/>
        <pc:sldMkLst>
          <pc:docMk/>
          <pc:sldMk cId="1594357175" sldId="337"/>
        </pc:sldMkLst>
      </pc:sldChg>
      <pc:sldChg chg="add ord replId">
        <pc:chgData name="I Miell" userId="0dc4c1b3b7411021" providerId="Windows Live" clId="Web-{AD263690-B3D8-4AB2-B4F5-55DCAA258C81}" dt="2022-06-25T06:37:09.029" v="502"/>
        <pc:sldMkLst>
          <pc:docMk/>
          <pc:sldMk cId="1637095812" sldId="337"/>
        </pc:sldMkLst>
      </pc:sldChg>
      <pc:sldChg chg="modSp add ord replId">
        <pc:chgData name="I Miell" userId="0dc4c1b3b7411021" providerId="Windows Live" clId="Web-{AD263690-B3D8-4AB2-B4F5-55DCAA258C81}" dt="2022-06-25T05:38:36.005" v="130"/>
        <pc:sldMkLst>
          <pc:docMk/>
          <pc:sldMk cId="2088810376" sldId="338"/>
        </pc:sldMkLst>
        <pc:spChg chg="mod">
          <ac:chgData name="I Miell" userId="0dc4c1b3b7411021" providerId="Windows Live" clId="Web-{AD263690-B3D8-4AB2-B4F5-55DCAA258C81}" dt="2022-06-25T05:36:04.151" v="63" actId="20577"/>
          <ac:spMkLst>
            <pc:docMk/>
            <pc:sldMk cId="2088810376" sldId="338"/>
            <ac:spMk id="184" creationId="{00000000-0000-0000-0000-000000000000}"/>
          </ac:spMkLst>
        </pc:spChg>
        <pc:spChg chg="mod">
          <ac:chgData name="I Miell" userId="0dc4c1b3b7411021" providerId="Windows Live" clId="Web-{AD263690-B3D8-4AB2-B4F5-55DCAA258C81}" dt="2022-06-25T05:38:35.864" v="129" actId="20577"/>
          <ac:spMkLst>
            <pc:docMk/>
            <pc:sldMk cId="2088810376" sldId="338"/>
            <ac:spMk id="185" creationId="{00000000-0000-0000-0000-000000000000}"/>
          </ac:spMkLst>
        </pc:spChg>
      </pc:sldChg>
      <pc:sldChg chg="modSp add replId">
        <pc:chgData name="I Miell" userId="0dc4c1b3b7411021" providerId="Windows Live" clId="Web-{AD263690-B3D8-4AB2-B4F5-55DCAA258C81}" dt="2022-06-25T05:39:19.381" v="150" actId="14100"/>
        <pc:sldMkLst>
          <pc:docMk/>
          <pc:sldMk cId="524659358" sldId="339"/>
        </pc:sldMkLst>
        <pc:spChg chg="mod">
          <ac:chgData name="I Miell" userId="0dc4c1b3b7411021" providerId="Windows Live" clId="Web-{AD263690-B3D8-4AB2-B4F5-55DCAA258C81}" dt="2022-06-25T05:39:19.381" v="150" actId="14100"/>
          <ac:spMkLst>
            <pc:docMk/>
            <pc:sldMk cId="524659358" sldId="339"/>
            <ac:spMk id="184" creationId="{00000000-0000-0000-0000-000000000000}"/>
          </ac:spMkLst>
        </pc:spChg>
        <pc:spChg chg="mod">
          <ac:chgData name="I Miell" userId="0dc4c1b3b7411021" providerId="Windows Live" clId="Web-{AD263690-B3D8-4AB2-B4F5-55DCAA258C81}" dt="2022-06-25T05:39:13.428" v="149" actId="20577"/>
          <ac:spMkLst>
            <pc:docMk/>
            <pc:sldMk cId="524659358" sldId="339"/>
            <ac:spMk id="185" creationId="{00000000-0000-0000-0000-000000000000}"/>
          </ac:spMkLst>
        </pc:spChg>
      </pc:sldChg>
      <pc:sldChg chg="modSp add">
        <pc:chgData name="I Miell" userId="0dc4c1b3b7411021" providerId="Windows Live" clId="Web-{AD263690-B3D8-4AB2-B4F5-55DCAA258C81}" dt="2022-06-25T05:43:52.405" v="222" actId="20577"/>
        <pc:sldMkLst>
          <pc:docMk/>
          <pc:sldMk cId="613075717" sldId="340"/>
        </pc:sldMkLst>
        <pc:spChg chg="mod">
          <ac:chgData name="I Miell" userId="0dc4c1b3b7411021" providerId="Windows Live" clId="Web-{AD263690-B3D8-4AB2-B4F5-55DCAA258C81}" dt="2022-06-25T05:43:05.200" v="190" actId="20577"/>
          <ac:spMkLst>
            <pc:docMk/>
            <pc:sldMk cId="613075717" sldId="340"/>
            <ac:spMk id="184" creationId="{00000000-0000-0000-0000-000000000000}"/>
          </ac:spMkLst>
        </pc:spChg>
        <pc:spChg chg="mod">
          <ac:chgData name="I Miell" userId="0dc4c1b3b7411021" providerId="Windows Live" clId="Web-{AD263690-B3D8-4AB2-B4F5-55DCAA258C81}" dt="2022-06-25T05:43:52.405" v="222" actId="20577"/>
          <ac:spMkLst>
            <pc:docMk/>
            <pc:sldMk cId="613075717" sldId="340"/>
            <ac:spMk id="185" creationId="{00000000-0000-0000-0000-000000000000}"/>
          </ac:spMkLst>
        </pc:spChg>
      </pc:sldChg>
      <pc:sldChg chg="modSp add del">
        <pc:chgData name="I Miell" userId="0dc4c1b3b7411021" providerId="Windows Live" clId="Web-{AD263690-B3D8-4AB2-B4F5-55DCAA258C81}" dt="2022-06-25T05:42:54.231" v="187"/>
        <pc:sldMkLst>
          <pc:docMk/>
          <pc:sldMk cId="101660579" sldId="341"/>
        </pc:sldMkLst>
        <pc:spChg chg="mod">
          <ac:chgData name="I Miell" userId="0dc4c1b3b7411021" providerId="Windows Live" clId="Web-{AD263690-B3D8-4AB2-B4F5-55DCAA258C81}" dt="2022-06-25T05:42:53.747" v="186" actId="20577"/>
          <ac:spMkLst>
            <pc:docMk/>
            <pc:sldMk cId="101660579" sldId="341"/>
            <ac:spMk id="184" creationId="{00000000-0000-0000-0000-000000000000}"/>
          </ac:spMkLst>
        </pc:spChg>
      </pc:sldChg>
      <pc:sldChg chg="modSp add replId">
        <pc:chgData name="I Miell" userId="0dc4c1b3b7411021" providerId="Windows Live" clId="Web-{AD263690-B3D8-4AB2-B4F5-55DCAA258C81}" dt="2022-06-25T06:28:14.090" v="471" actId="20577"/>
        <pc:sldMkLst>
          <pc:docMk/>
          <pc:sldMk cId="2489719544" sldId="341"/>
        </pc:sldMkLst>
        <pc:spChg chg="mod">
          <ac:chgData name="I Miell" userId="0dc4c1b3b7411021" providerId="Windows Live" clId="Web-{AD263690-B3D8-4AB2-B4F5-55DCAA258C81}" dt="2022-06-25T06:16:03.631" v="454" actId="20577"/>
          <ac:spMkLst>
            <pc:docMk/>
            <pc:sldMk cId="2489719544" sldId="341"/>
            <ac:spMk id="184" creationId="{00000000-0000-0000-0000-000000000000}"/>
          </ac:spMkLst>
        </pc:spChg>
        <pc:spChg chg="mod">
          <ac:chgData name="I Miell" userId="0dc4c1b3b7411021" providerId="Windows Live" clId="Web-{AD263690-B3D8-4AB2-B4F5-55DCAA258C81}" dt="2022-06-25T06:28:14.090" v="471" actId="20577"/>
          <ac:spMkLst>
            <pc:docMk/>
            <pc:sldMk cId="2489719544" sldId="341"/>
            <ac:spMk id="185" creationId="{00000000-0000-0000-0000-000000000000}"/>
          </ac:spMkLst>
        </pc:spChg>
      </pc:sldChg>
      <pc:sldChg chg="modSp add">
        <pc:chgData name="I Miell" userId="0dc4c1b3b7411021" providerId="Windows Live" clId="Web-{AD263690-B3D8-4AB2-B4F5-55DCAA258C81}" dt="2022-06-25T05:48:21.694" v="288" actId="20577"/>
        <pc:sldMkLst>
          <pc:docMk/>
          <pc:sldMk cId="2497216149" sldId="342"/>
        </pc:sldMkLst>
        <pc:spChg chg="mod">
          <ac:chgData name="I Miell" userId="0dc4c1b3b7411021" providerId="Windows Live" clId="Web-{AD263690-B3D8-4AB2-B4F5-55DCAA258C81}" dt="2022-06-25T05:45:52.471" v="261" actId="14100"/>
          <ac:spMkLst>
            <pc:docMk/>
            <pc:sldMk cId="2497216149" sldId="342"/>
            <ac:spMk id="203" creationId="{00000000-0000-0000-0000-000000000000}"/>
          </ac:spMkLst>
        </pc:spChg>
        <pc:spChg chg="mod">
          <ac:chgData name="I Miell" userId="0dc4c1b3b7411021" providerId="Windows Live" clId="Web-{AD263690-B3D8-4AB2-B4F5-55DCAA258C81}" dt="2022-06-25T05:48:21.694" v="288" actId="20577"/>
          <ac:spMkLst>
            <pc:docMk/>
            <pc:sldMk cId="2497216149" sldId="342"/>
            <ac:spMk id="204" creationId="{00000000-0000-0000-0000-000000000000}"/>
          </ac:spMkLst>
        </pc:spChg>
      </pc:sldChg>
      <pc:sldChg chg="modSp add replId">
        <pc:chgData name="I Miell" userId="0dc4c1b3b7411021" providerId="Windows Live" clId="Web-{AD263690-B3D8-4AB2-B4F5-55DCAA258C81}" dt="2022-06-25T06:00:48.040" v="371" actId="20577"/>
        <pc:sldMkLst>
          <pc:docMk/>
          <pc:sldMk cId="3407214549" sldId="343"/>
        </pc:sldMkLst>
        <pc:spChg chg="mod">
          <ac:chgData name="I Miell" userId="0dc4c1b3b7411021" providerId="Windows Live" clId="Web-{AD263690-B3D8-4AB2-B4F5-55DCAA258C81}" dt="2022-06-25T05:58:28.410" v="324" actId="20577"/>
          <ac:spMkLst>
            <pc:docMk/>
            <pc:sldMk cId="3407214549" sldId="343"/>
            <ac:spMk id="203" creationId="{00000000-0000-0000-0000-000000000000}"/>
          </ac:spMkLst>
        </pc:spChg>
        <pc:spChg chg="mod">
          <ac:chgData name="I Miell" userId="0dc4c1b3b7411021" providerId="Windows Live" clId="Web-{AD263690-B3D8-4AB2-B4F5-55DCAA258C81}" dt="2022-06-25T06:00:48.040" v="371" actId="20577"/>
          <ac:spMkLst>
            <pc:docMk/>
            <pc:sldMk cId="3407214549" sldId="343"/>
            <ac:spMk id="204" creationId="{00000000-0000-0000-0000-000000000000}"/>
          </ac:spMkLst>
        </pc:spChg>
      </pc:sldChg>
      <pc:sldChg chg="modSp add replId">
        <pc:chgData name="I Miell" userId="0dc4c1b3b7411021" providerId="Windows Live" clId="Web-{AD263690-B3D8-4AB2-B4F5-55DCAA258C81}" dt="2022-06-25T05:58:19.488" v="321" actId="20577"/>
        <pc:sldMkLst>
          <pc:docMk/>
          <pc:sldMk cId="2951806369" sldId="344"/>
        </pc:sldMkLst>
        <pc:spChg chg="mod">
          <ac:chgData name="I Miell" userId="0dc4c1b3b7411021" providerId="Windows Live" clId="Web-{AD263690-B3D8-4AB2-B4F5-55DCAA258C81}" dt="2022-06-25T05:48:12.006" v="285" actId="20577"/>
          <ac:spMkLst>
            <pc:docMk/>
            <pc:sldMk cId="2951806369" sldId="344"/>
            <ac:spMk id="203" creationId="{00000000-0000-0000-0000-000000000000}"/>
          </ac:spMkLst>
        </pc:spChg>
        <pc:spChg chg="mod">
          <ac:chgData name="I Miell" userId="0dc4c1b3b7411021" providerId="Windows Live" clId="Web-{AD263690-B3D8-4AB2-B4F5-55DCAA258C81}" dt="2022-06-25T05:58:19.488" v="321" actId="20577"/>
          <ac:spMkLst>
            <pc:docMk/>
            <pc:sldMk cId="2951806369" sldId="344"/>
            <ac:spMk id="204" creationId="{00000000-0000-0000-0000-000000000000}"/>
          </ac:spMkLst>
        </pc:spChg>
      </pc:sldChg>
      <pc:sldChg chg="modSp add">
        <pc:chgData name="I Miell" userId="0dc4c1b3b7411021" providerId="Windows Live" clId="Web-{AD263690-B3D8-4AB2-B4F5-55DCAA258C81}" dt="2022-06-25T06:01:24.387" v="376" actId="20577"/>
        <pc:sldMkLst>
          <pc:docMk/>
          <pc:sldMk cId="943788584" sldId="345"/>
        </pc:sldMkLst>
        <pc:spChg chg="mod">
          <ac:chgData name="I Miell" userId="0dc4c1b3b7411021" providerId="Windows Live" clId="Web-{AD263690-B3D8-4AB2-B4F5-55DCAA258C81}" dt="2022-06-25T06:01:24.387" v="376" actId="20577"/>
          <ac:spMkLst>
            <pc:docMk/>
            <pc:sldMk cId="943788584" sldId="345"/>
            <ac:spMk id="192" creationId="{00000000-0000-0000-0000-000000000000}"/>
          </ac:spMkLst>
        </pc:spChg>
      </pc:sldChg>
      <pc:sldChg chg="modSp add replId">
        <pc:chgData name="I Miell" userId="0dc4c1b3b7411021" providerId="Windows Live" clId="Web-{AD263690-B3D8-4AB2-B4F5-55DCAA258C81}" dt="2022-06-25T06:09:21.495" v="422" actId="20577"/>
        <pc:sldMkLst>
          <pc:docMk/>
          <pc:sldMk cId="1857917370" sldId="346"/>
        </pc:sldMkLst>
        <pc:spChg chg="mod">
          <ac:chgData name="I Miell" userId="0dc4c1b3b7411021" providerId="Windows Live" clId="Web-{AD263690-B3D8-4AB2-B4F5-55DCAA258C81}" dt="2022-06-25T06:06:39.912" v="385" actId="20577"/>
          <ac:spMkLst>
            <pc:docMk/>
            <pc:sldMk cId="1857917370" sldId="346"/>
            <ac:spMk id="192" creationId="{00000000-0000-0000-0000-000000000000}"/>
          </ac:spMkLst>
        </pc:spChg>
        <pc:spChg chg="mod">
          <ac:chgData name="I Miell" userId="0dc4c1b3b7411021" providerId="Windows Live" clId="Web-{AD263690-B3D8-4AB2-B4F5-55DCAA258C81}" dt="2022-06-25T06:09:21.495" v="422" actId="20577"/>
          <ac:spMkLst>
            <pc:docMk/>
            <pc:sldMk cId="1857917370" sldId="346"/>
            <ac:spMk id="193" creationId="{00000000-0000-0000-0000-000000000000}"/>
          </ac:spMkLst>
        </pc:spChg>
      </pc:sldChg>
      <pc:sldChg chg="modSp add replId">
        <pc:chgData name="I Miell" userId="0dc4c1b3b7411021" providerId="Windows Live" clId="Web-{AD263690-B3D8-4AB2-B4F5-55DCAA258C81}" dt="2022-06-25T06:11:01.748" v="442" actId="20577"/>
        <pc:sldMkLst>
          <pc:docMk/>
          <pc:sldMk cId="69856590" sldId="347"/>
        </pc:sldMkLst>
        <pc:spChg chg="mod">
          <ac:chgData name="I Miell" userId="0dc4c1b3b7411021" providerId="Windows Live" clId="Web-{AD263690-B3D8-4AB2-B4F5-55DCAA258C81}" dt="2022-06-25T06:09:43.480" v="431" actId="20577"/>
          <ac:spMkLst>
            <pc:docMk/>
            <pc:sldMk cId="69856590" sldId="347"/>
            <ac:spMk id="192" creationId="{00000000-0000-0000-0000-000000000000}"/>
          </ac:spMkLst>
        </pc:spChg>
        <pc:spChg chg="mod">
          <ac:chgData name="I Miell" userId="0dc4c1b3b7411021" providerId="Windows Live" clId="Web-{AD263690-B3D8-4AB2-B4F5-55DCAA258C81}" dt="2022-06-25T06:11:01.748" v="442" actId="20577"/>
          <ac:spMkLst>
            <pc:docMk/>
            <pc:sldMk cId="69856590" sldId="347"/>
            <ac:spMk id="193" creationId="{00000000-0000-0000-0000-000000000000}"/>
          </ac:spMkLst>
        </pc:spChg>
      </pc:sldChg>
      <pc:sldChg chg="add replId">
        <pc:chgData name="I Miell" userId="0dc4c1b3b7411021" providerId="Windows Live" clId="Web-{AD263690-B3D8-4AB2-B4F5-55DCAA258C81}" dt="2022-06-25T06:11:05.716" v="443"/>
        <pc:sldMkLst>
          <pc:docMk/>
          <pc:sldMk cId="3880116466" sldId="348"/>
        </pc:sldMkLst>
      </pc:sldChg>
      <pc:sldChg chg="add replId">
        <pc:chgData name="I Miell" userId="0dc4c1b3b7411021" providerId="Windows Live" clId="Web-{AD263690-B3D8-4AB2-B4F5-55DCAA258C81}" dt="2022-06-25T06:15:37.896" v="444"/>
        <pc:sldMkLst>
          <pc:docMk/>
          <pc:sldMk cId="3046008646" sldId="349"/>
        </pc:sldMkLst>
      </pc:sldChg>
      <pc:sldChg chg="modSp add">
        <pc:chgData name="I Miell" userId="0dc4c1b3b7411021" providerId="Windows Live" clId="Web-{AD263690-B3D8-4AB2-B4F5-55DCAA258C81}" dt="2022-06-25T06:29:31.061" v="484" actId="20577"/>
        <pc:sldMkLst>
          <pc:docMk/>
          <pc:sldMk cId="3443715510" sldId="350"/>
        </pc:sldMkLst>
        <pc:spChg chg="mod">
          <ac:chgData name="I Miell" userId="0dc4c1b3b7411021" providerId="Windows Live" clId="Web-{AD263690-B3D8-4AB2-B4F5-55DCAA258C81}" dt="2022-06-25T06:29:31.061" v="484" actId="20577"/>
          <ac:spMkLst>
            <pc:docMk/>
            <pc:sldMk cId="3443715510" sldId="350"/>
            <ac:spMk id="109" creationId="{00000000-0000-0000-0000-000000000000}"/>
          </ac:spMkLst>
        </pc:spChg>
      </pc:sldChg>
      <pc:sldChg chg="modSp add replId">
        <pc:chgData name="I Miell" userId="0dc4c1b3b7411021" providerId="Windows Live" clId="Web-{AD263690-B3D8-4AB2-B4F5-55DCAA258C81}" dt="2022-06-25T06:30:01.922" v="497" actId="20577"/>
        <pc:sldMkLst>
          <pc:docMk/>
          <pc:sldMk cId="1525851314" sldId="351"/>
        </pc:sldMkLst>
        <pc:spChg chg="mod">
          <ac:chgData name="I Miell" userId="0dc4c1b3b7411021" providerId="Windows Live" clId="Web-{AD263690-B3D8-4AB2-B4F5-55DCAA258C81}" dt="2022-06-25T06:30:01.922" v="497" actId="20577"/>
          <ac:spMkLst>
            <pc:docMk/>
            <pc:sldMk cId="1525851314" sldId="351"/>
            <ac:spMk id="109" creationId="{00000000-0000-0000-0000-000000000000}"/>
          </ac:spMkLst>
        </pc:spChg>
      </pc:sldChg>
      <pc:sldChg chg="add del replId">
        <pc:chgData name="I Miell" userId="0dc4c1b3b7411021" providerId="Windows Live" clId="Web-{AD263690-B3D8-4AB2-B4F5-55DCAA258C81}" dt="2022-06-25T06:30:37.407" v="499"/>
        <pc:sldMkLst>
          <pc:docMk/>
          <pc:sldMk cId="1181978410" sldId="352"/>
        </pc:sldMkLst>
      </pc:sldChg>
      <pc:sldChg chg="add replId">
        <pc:chgData name="I Miell" userId="0dc4c1b3b7411021" providerId="Windows Live" clId="Web-{AD263690-B3D8-4AB2-B4F5-55DCAA258C81}" dt="2022-06-25T06:30:54.220" v="500"/>
        <pc:sldMkLst>
          <pc:docMk/>
          <pc:sldMk cId="1909736206" sldId="352"/>
        </pc:sldMkLst>
      </pc:sldChg>
      <pc:sldChg chg="modSp add replId">
        <pc:chgData name="I Miell" userId="0dc4c1b3b7411021" providerId="Windows Live" clId="Web-{AD263690-B3D8-4AB2-B4F5-55DCAA258C81}" dt="2022-06-26T09:48:44.077" v="556" actId="20577"/>
        <pc:sldMkLst>
          <pc:docMk/>
          <pc:sldMk cId="2710964384" sldId="353"/>
        </pc:sldMkLst>
        <pc:spChg chg="mod">
          <ac:chgData name="I Miell" userId="0dc4c1b3b7411021" providerId="Windows Live" clId="Web-{AD263690-B3D8-4AB2-B4F5-55DCAA258C81}" dt="2022-06-26T09:47:57.029" v="526" actId="20577"/>
          <ac:spMkLst>
            <pc:docMk/>
            <pc:sldMk cId="2710964384" sldId="353"/>
            <ac:spMk id="184" creationId="{00000000-0000-0000-0000-000000000000}"/>
          </ac:spMkLst>
        </pc:spChg>
        <pc:spChg chg="mod">
          <ac:chgData name="I Miell" userId="0dc4c1b3b7411021" providerId="Windows Live" clId="Web-{AD263690-B3D8-4AB2-B4F5-55DCAA258C81}" dt="2022-06-26T09:48:44.077" v="556" actId="20577"/>
          <ac:spMkLst>
            <pc:docMk/>
            <pc:sldMk cId="2710964384" sldId="353"/>
            <ac:spMk id="18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3150000"/>
            <a:ext cx="9718200" cy="12582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8200" cy="125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8200" cy="53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8200" cy="538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8200" cy="5382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an.miell@gmai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.oreilly.com/scenarios/bash-fundamentals-challenge/9781098138592/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.oreilly.com/scenarios/bash-fundamentals-challenge/9781098138592/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anmiell/introduction-to-bash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Ian.miell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.oreilly.com/scenarios/bash-fundamentals-challenge/9781098138585/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87">
            <a:extLst>
              <a:ext uri="{FF2B5EF4-FFF2-40B4-BE49-F238E27FC236}">
                <a16:creationId xmlns:a16="http://schemas.microsoft.com/office/drawing/2014/main" id="{1CDD8E39-EA14-4679-9655-1BFF5A7B6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88"/>
          <p:cNvPicPr/>
          <p:nvPr/>
        </p:nvPicPr>
        <p:blipFill rotWithShape="1">
          <a:blip r:embed="rId2"/>
          <a:srcRect t="13651" r="2" b="11358"/>
          <a:stretch/>
        </p:blipFill>
        <p:spPr>
          <a:xfrm>
            <a:off x="20" y="10"/>
            <a:ext cx="10080605" cy="7559665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1" name="CustomShape 1"/>
          <p:cNvSpPr/>
          <p:nvPr/>
        </p:nvSpPr>
        <p:spPr>
          <a:xfrm>
            <a:off x="4796985" y="3483005"/>
            <a:ext cx="4590596" cy="147278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spc="-1" dirty="0">
                <a:latin typeface="+mj-lt"/>
                <a:ea typeface="+mj-ea"/>
                <a:cs typeface="+mj-cs"/>
              </a:rPr>
              <a:t>Bash</a:t>
            </a:r>
            <a:r>
              <a:rPr lang="en-US" sz="4400" b="1" spc="-1" dirty="0">
                <a:latin typeface="+mj-lt"/>
                <a:ea typeface="+mj-ea"/>
                <a:cs typeface="+mj-cs"/>
              </a:rPr>
              <a:t> Scripting in Three Weeks</a:t>
            </a:r>
          </a:p>
        </p:txBody>
      </p:sp>
      <p:sp>
        <p:nvSpPr>
          <p:cNvPr id="82" name="CustomShape 2"/>
          <p:cNvSpPr/>
          <p:nvPr/>
        </p:nvSpPr>
        <p:spPr>
          <a:xfrm>
            <a:off x="4796985" y="5039783"/>
            <a:ext cx="4590595" cy="181642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0" strike="noStrike" spc="-1"/>
              <a:t>Ian Miell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0" strike="noStrike" spc="-1"/>
              <a:t>Twitter: @ianmiell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0" u="sng" strike="noStrike" spc="-1">
                <a:uFillTx/>
                <a:hlinkClick r:id="rId3"/>
              </a:rPr>
              <a:t>Ian.miell@gmail.com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D1D7EF1B-7265-4A47-AB85-5639DB833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6153" y="0"/>
            <a:ext cx="6035788" cy="7559675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CustomShape 1"/>
          <p:cNvSpPr/>
          <p:nvPr/>
        </p:nvSpPr>
        <p:spPr>
          <a:xfrm>
            <a:off x="5328236" y="-558760"/>
            <a:ext cx="4221262" cy="521009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pc="-1" dirty="0">
                <a:latin typeface="+mj-lt"/>
                <a:ea typeface="+mj-ea"/>
                <a:cs typeface="+mj-cs"/>
              </a:rPr>
              <a:t>Exercises</a:t>
            </a:r>
            <a:endParaRPr lang="en-US" sz="4400" b="1" strike="noStrike" kern="1200" spc="-1" dirty="0">
              <a:latin typeface="+mj-lt"/>
              <a:ea typeface="+mj-ea"/>
              <a:cs typeface="+mj-cs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516455" y="1272070"/>
            <a:ext cx="8928244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spc="-1" dirty="0">
                <a:ea typeface="+mn-lt"/>
                <a:cs typeface="+mn-lt"/>
                <a:hlinkClick r:id="rId2"/>
              </a:rPr>
              <a:t>https://learning.oreilly.com/scenarios/bash-fundamentals-challenge/9781098138592/</a:t>
            </a:r>
            <a:endParaRPr lang="en-US" sz="1600" spc="-1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5851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D1D7EF1B-7265-4A47-AB85-5639DB833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6153" y="0"/>
            <a:ext cx="6035788" cy="7559675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64" name="CustomShape 1"/>
          <p:cNvSpPr/>
          <p:nvPr/>
        </p:nvSpPr>
        <p:spPr>
          <a:xfrm>
            <a:off x="5166320" y="1174790"/>
            <a:ext cx="4221262" cy="521009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Standard Exit Codes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93042" y="786295"/>
            <a:ext cx="4713674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 dirty="0"/>
              <a:t>0 – OK</a:t>
            </a:r>
            <a:endParaRPr lang="en-US" sz="1900" b="0" strike="noStrike" spc="-1" dirty="0"/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 dirty="0"/>
              <a:t>1 – General Error</a:t>
            </a:r>
            <a:endParaRPr lang="en-US" sz="1900" b="0" strike="noStrike" spc="-1" dirty="0"/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 dirty="0"/>
              <a:t>2 – Misuse of shell </a:t>
            </a:r>
            <a:r>
              <a:rPr lang="en-US" sz="1900" b="1" strike="noStrike" spc="-1" dirty="0" err="1"/>
              <a:t>builtin</a:t>
            </a:r>
            <a:endParaRPr lang="en-US" sz="1900" b="0" strike="noStrike" spc="-1" dirty="0" err="1"/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 dirty="0"/>
              <a:t>126 – Cannot execute</a:t>
            </a:r>
            <a:endParaRPr lang="en-US" sz="1900" b="0" strike="noStrike" spc="-1" dirty="0"/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 dirty="0"/>
              <a:t>127 – No file found matching command</a:t>
            </a:r>
            <a:endParaRPr lang="en-US" sz="1900" b="0" strike="noStrike" spc="-1" dirty="0"/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 dirty="0"/>
              <a:t>128 – Invalid exit value</a:t>
            </a:r>
            <a:endParaRPr lang="en-US" sz="1900" b="0" strike="noStrike" spc="-1" dirty="0"/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 dirty="0"/>
              <a:t>(128 + n) – Process killed with signal ‘n’</a:t>
            </a:r>
            <a:endParaRPr lang="en-US" sz="1900" b="0" strike="noStrike" spc="-1" dirty="0"/>
          </a:p>
        </p:txBody>
      </p:sp>
    </p:spTree>
    <p:extLst>
      <p:ext uri="{BB962C8B-B14F-4D97-AF65-F5344CB8AC3E}">
        <p14:creationId xmlns:p14="http://schemas.microsoft.com/office/powerpoint/2010/main" val="1637095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A0339EE9-5436-4860-BBFC-7CD7C9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8277" y="0"/>
            <a:ext cx="6232348" cy="7559675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3" name="CustomShape 1"/>
          <p:cNvSpPr/>
          <p:nvPr/>
        </p:nvSpPr>
        <p:spPr>
          <a:xfrm>
            <a:off x="748674" y="1174790"/>
            <a:ext cx="3099602" cy="521009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 dirty="0">
                <a:latin typeface="+mj-lt"/>
                <a:ea typeface="+mj-ea"/>
                <a:cs typeface="+mj-cs"/>
              </a:rPr>
              <a:t>Traps</a:t>
            </a:r>
            <a:endParaRPr lang="en-US" sz="4400" b="0" strike="noStrike" kern="1200" spc="-1" dirty="0">
              <a:latin typeface="+mj-lt"/>
              <a:ea typeface="+mj-ea"/>
              <a:cs typeface="+mj-cs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5292328" y="786295"/>
            <a:ext cx="4095254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pc="-1" dirty="0"/>
              <a:t>Job control using signals</a:t>
            </a:r>
            <a:endParaRPr lang="en-US" sz="1900" b="0" strike="noStrike" spc="-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pc="-1" dirty="0"/>
              <a:t>Job specifications</a:t>
            </a:r>
            <a:endParaRPr lang="en-US" sz="1900" b="0" strike="noStrike" spc="-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pc="-1" dirty="0"/>
              <a:t>Exit codes and signals</a:t>
            </a:r>
          </a:p>
          <a:p>
            <a:pPr marL="203200" lvl="1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</a:pPr>
            <a:endParaRPr lang="en-US" sz="1900" b="1" spc="-1" dirty="0"/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 dirty="0"/>
              <a:t>The </a:t>
            </a:r>
            <a:r>
              <a:rPr lang="en-US" sz="1900" b="1" spc="-1" dirty="0"/>
              <a:t>'</a:t>
            </a:r>
            <a:r>
              <a:rPr lang="en-US" sz="1900" b="1" spc="-1" dirty="0" err="1"/>
              <a:t>fg</a:t>
            </a:r>
            <a:r>
              <a:rPr lang="en-US" sz="1900" b="1" spc="-1" dirty="0"/>
              <a:t>' and '</a:t>
            </a:r>
            <a:r>
              <a:rPr lang="en-US" sz="1900" b="1" spc="-1" dirty="0" err="1"/>
              <a:t>bg</a:t>
            </a:r>
            <a:r>
              <a:rPr lang="en-US" sz="1900" b="1" spc="-1" dirty="0"/>
              <a:t>' </a:t>
            </a:r>
            <a:r>
              <a:rPr lang="en-US" sz="1900" b="1" spc="-1" dirty="0" err="1"/>
              <a:t>builtins</a:t>
            </a:r>
            <a:endParaRPr lang="en-US" sz="1900" b="1" spc="-1" dirty="0"/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sz="1900" b="1" spc="-1" dirty="0"/>
          </a:p>
        </p:txBody>
      </p:sp>
    </p:spTree>
    <p:extLst>
      <p:ext uri="{BB962C8B-B14F-4D97-AF65-F5344CB8AC3E}">
        <p14:creationId xmlns:p14="http://schemas.microsoft.com/office/powerpoint/2010/main" val="3407214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6A8AAC95-3719-4BCD-B710-4160043D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Freeform: Shape 190">
            <a:extLst>
              <a:ext uri="{FF2B5EF4-FFF2-40B4-BE49-F238E27FC236}">
                <a16:creationId xmlns:a16="http://schemas.microsoft.com/office/drawing/2014/main" id="{73A6D7BA-50E4-42FE-A0E3-FC42B7EC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3050900"/>
            <a:ext cx="2498281" cy="1688807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84" name="CustomShape 1"/>
          <p:cNvSpPr/>
          <p:nvPr/>
        </p:nvSpPr>
        <p:spPr>
          <a:xfrm>
            <a:off x="693042" y="923959"/>
            <a:ext cx="3465215" cy="588499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pc="-1" dirty="0">
                <a:latin typeface="+mj-lt"/>
                <a:ea typeface="+mj-ea"/>
                <a:cs typeface="+mj-cs"/>
              </a:rPr>
              <a:t>Networking Commands</a:t>
            </a:r>
            <a:endParaRPr lang="en-US" sz="4400" b="1" strike="noStrike" kern="1200" spc="-1" dirty="0">
              <a:latin typeface="+mj-lt"/>
              <a:ea typeface="+mj-ea"/>
              <a:cs typeface="+mj-cs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4384089" y="923959"/>
            <a:ext cx="5003493" cy="588499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pc="-1" dirty="0" err="1"/>
              <a:t>wget</a:t>
            </a:r>
            <a:r>
              <a:rPr lang="en-US" sz="1900" b="1" spc="-1" dirty="0"/>
              <a:t> vs curl</a:t>
            </a:r>
            <a:endParaRPr lang="en-US" dirty="0"/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sz="1900" b="1" spc="-1" dirty="0"/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pc="-1" dirty="0"/>
              <a:t>Using ping in scripts </a:t>
            </a:r>
            <a:endParaRPr lang="en-US" sz="1900" b="0" strike="noStrike" spc="-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pc="-1" dirty="0"/>
              <a:t>The '</a:t>
            </a:r>
            <a:r>
              <a:rPr lang="en-US" sz="1900" b="1" spc="-1" dirty="0" err="1"/>
              <a:t>ip</a:t>
            </a:r>
            <a:r>
              <a:rPr lang="en-US" sz="1900" b="1" spc="-1" dirty="0"/>
              <a:t>' command</a:t>
            </a:r>
            <a:endParaRPr lang="en-US" sz="1900" spc="-1" dirty="0" err="1"/>
          </a:p>
          <a:p>
            <a:pPr marL="203200" lvl="1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</a:pPr>
            <a:endParaRPr lang="en-US" sz="1900" b="1" spc="-1" dirty="0"/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pc="-1" dirty="0"/>
              <a:t>dig</a:t>
            </a:r>
            <a:endParaRPr lang="en-US" sz="1900" b="1" strike="noStrike" spc="-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pc="-1" dirty="0" err="1"/>
              <a:t>nmap</a:t>
            </a:r>
            <a:endParaRPr lang="en-US" sz="1900" b="0" strike="noStrike" spc="-1" dirty="0" err="1"/>
          </a:p>
        </p:txBody>
      </p:sp>
    </p:spTree>
    <p:extLst>
      <p:ext uri="{BB962C8B-B14F-4D97-AF65-F5344CB8AC3E}">
        <p14:creationId xmlns:p14="http://schemas.microsoft.com/office/powerpoint/2010/main" val="3046008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D1D7EF1B-7265-4A47-AB85-5639DB833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6153" y="0"/>
            <a:ext cx="6035788" cy="7559675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CustomShape 1"/>
          <p:cNvSpPr/>
          <p:nvPr/>
        </p:nvSpPr>
        <p:spPr>
          <a:xfrm>
            <a:off x="5328236" y="-558760"/>
            <a:ext cx="4221262" cy="521009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pc="-1" dirty="0">
                <a:latin typeface="+mj-lt"/>
                <a:ea typeface="+mj-ea"/>
                <a:cs typeface="+mj-cs"/>
              </a:rPr>
              <a:t>Exercises</a:t>
            </a:r>
            <a:endParaRPr lang="en-US" sz="4400" b="1" strike="noStrike" kern="1200" spc="-1" dirty="0">
              <a:latin typeface="+mj-lt"/>
              <a:ea typeface="+mj-ea"/>
              <a:cs typeface="+mj-cs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516455" y="1272070"/>
            <a:ext cx="8928244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spc="-1" dirty="0">
                <a:ea typeface="+mn-lt"/>
                <a:cs typeface="+mn-lt"/>
                <a:hlinkClick r:id="rId2"/>
              </a:rPr>
              <a:t>https://learning.oreilly.com/scenarios/bash-fundamentals-challenge/9781098138592/</a:t>
            </a:r>
            <a:endParaRPr lang="en-US" sz="1600" spc="-1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9736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A0339EE9-5436-4860-BBFC-7CD7C9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8277" y="0"/>
            <a:ext cx="6232348" cy="7559675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2" name="CustomShape 1"/>
          <p:cNvSpPr/>
          <p:nvPr/>
        </p:nvSpPr>
        <p:spPr>
          <a:xfrm>
            <a:off x="748674" y="1174790"/>
            <a:ext cx="3099602" cy="521009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 dirty="0">
                <a:latin typeface="+mj-lt"/>
                <a:ea typeface="+mj-ea"/>
                <a:cs typeface="+mj-cs"/>
              </a:rPr>
              <a:t>Internal Field Separator</a:t>
            </a:r>
            <a:endParaRPr lang="en-US" sz="4400" b="0" strike="noStrike" kern="1200" spc="-1" dirty="0">
              <a:latin typeface="+mj-lt"/>
              <a:ea typeface="+mj-ea"/>
              <a:cs typeface="+mj-cs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5292328" y="786295"/>
            <a:ext cx="4095254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aka IFS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Why it’s important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How to use it</a:t>
            </a:r>
            <a:endParaRPr lang="en-US" sz="1900" b="0" strike="noStrike" spc="-1"/>
          </a:p>
        </p:txBody>
      </p:sp>
    </p:spTree>
    <p:extLst>
      <p:ext uri="{BB962C8B-B14F-4D97-AF65-F5344CB8AC3E}">
        <p14:creationId xmlns:p14="http://schemas.microsoft.com/office/powerpoint/2010/main" val="943788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A0339EE9-5436-4860-BBFC-7CD7C9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8277" y="0"/>
            <a:ext cx="6232348" cy="7559675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2" name="CustomShape 1"/>
          <p:cNvSpPr/>
          <p:nvPr/>
        </p:nvSpPr>
        <p:spPr>
          <a:xfrm>
            <a:off x="748674" y="1174790"/>
            <a:ext cx="3099602" cy="521009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pc="-1" dirty="0">
                <a:latin typeface="+mj-lt"/>
                <a:ea typeface="+mj-ea"/>
                <a:cs typeface="+mj-cs"/>
              </a:rPr>
              <a:t>Advanced Tests</a:t>
            </a:r>
            <a:endParaRPr lang="en-US" sz="4400" b="1" strike="noStrike" kern="1200" spc="-1" dirty="0">
              <a:latin typeface="+mj-lt"/>
              <a:ea typeface="+mj-ea"/>
              <a:cs typeface="+mj-cs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5292328" y="786295"/>
            <a:ext cx="4095254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pc="-1" dirty="0"/>
              <a:t>Unary and binary operators</a:t>
            </a:r>
            <a:endParaRPr lang="en-US" dirty="0"/>
          </a:p>
          <a:p>
            <a:pPr marL="203200" lvl="1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</a:pPr>
            <a:endParaRPr lang="en-US" sz="1900" b="1" spc="-1" dirty="0"/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pc="-1" dirty="0"/>
              <a:t>Comparing numbers</a:t>
            </a:r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sz="1900" b="1" spc="-1" dirty="0"/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pc="-1" dirty="0"/>
              <a:t>[ vs [[ again</a:t>
            </a:r>
          </a:p>
        </p:txBody>
      </p:sp>
    </p:spTree>
    <p:extLst>
      <p:ext uri="{BB962C8B-B14F-4D97-AF65-F5344CB8AC3E}">
        <p14:creationId xmlns:p14="http://schemas.microsoft.com/office/powerpoint/2010/main" val="1857917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A0339EE9-5436-4860-BBFC-7CD7C9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8277" y="0"/>
            <a:ext cx="6232348" cy="7559675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2" name="CustomShape 1"/>
          <p:cNvSpPr/>
          <p:nvPr/>
        </p:nvSpPr>
        <p:spPr>
          <a:xfrm>
            <a:off x="748674" y="1174790"/>
            <a:ext cx="3099602" cy="521009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pc="-1" dirty="0">
                <a:latin typeface="+mj-lt"/>
                <a:ea typeface="+mj-ea"/>
                <a:cs typeface="+mj-cs"/>
              </a:rPr>
              <a:t>Advanced Variables</a:t>
            </a:r>
            <a:endParaRPr lang="en-US" sz="4400" b="1" strike="noStrike" kern="1200" spc="-1" dirty="0">
              <a:latin typeface="+mj-lt"/>
              <a:ea typeface="+mj-ea"/>
              <a:cs typeface="+mj-cs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5292328" y="786295"/>
            <a:ext cx="4095254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pc="-1" dirty="0"/>
              <a:t>Parameter expansion</a:t>
            </a:r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pc="-1" dirty="0"/>
              <a:t>Associative arrays</a:t>
            </a:r>
          </a:p>
        </p:txBody>
      </p:sp>
    </p:spTree>
    <p:extLst>
      <p:ext uri="{BB962C8B-B14F-4D97-AF65-F5344CB8AC3E}">
        <p14:creationId xmlns:p14="http://schemas.microsoft.com/office/powerpoint/2010/main" val="69856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A0339EE9-5436-4860-BBFC-7CD7C9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8277" y="0"/>
            <a:ext cx="6232348" cy="7559675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2" name="CustomShape 1"/>
          <p:cNvSpPr/>
          <p:nvPr/>
        </p:nvSpPr>
        <p:spPr>
          <a:xfrm>
            <a:off x="748674" y="1174790"/>
            <a:ext cx="3099602" cy="521009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pc="-1" dirty="0">
                <a:latin typeface="+mj-lt"/>
                <a:ea typeface="+mj-ea"/>
                <a:cs typeface="+mj-cs"/>
              </a:rPr>
              <a:t>Advanced Variables</a:t>
            </a:r>
            <a:endParaRPr lang="en-US" sz="4400" b="1" strike="noStrike" kern="1200" spc="-1" dirty="0">
              <a:latin typeface="+mj-lt"/>
              <a:ea typeface="+mj-ea"/>
              <a:cs typeface="+mj-cs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5292328" y="786295"/>
            <a:ext cx="4095254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pc="-1" dirty="0"/>
              <a:t>Parameter expansion</a:t>
            </a:r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pc="-1" dirty="0"/>
              <a:t>Associative arrays</a:t>
            </a:r>
          </a:p>
        </p:txBody>
      </p:sp>
    </p:spTree>
    <p:extLst>
      <p:ext uri="{BB962C8B-B14F-4D97-AF65-F5344CB8AC3E}">
        <p14:creationId xmlns:p14="http://schemas.microsoft.com/office/powerpoint/2010/main" val="3880116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87">
            <a:extLst>
              <a:ext uri="{FF2B5EF4-FFF2-40B4-BE49-F238E27FC236}">
                <a16:creationId xmlns:a16="http://schemas.microsoft.com/office/drawing/2014/main" id="{1CDD8E39-EA14-4679-9655-1BFF5A7B6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88"/>
          <p:cNvPicPr/>
          <p:nvPr/>
        </p:nvPicPr>
        <p:blipFill rotWithShape="1">
          <a:blip r:embed="rId2"/>
          <a:srcRect t="13651" r="2" b="11358"/>
          <a:stretch/>
        </p:blipFill>
        <p:spPr>
          <a:xfrm>
            <a:off x="-1757310" y="-1018839"/>
            <a:ext cx="11802308" cy="8609053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1" name="CustomShape 1"/>
          <p:cNvSpPr/>
          <p:nvPr/>
        </p:nvSpPr>
        <p:spPr>
          <a:xfrm>
            <a:off x="4573046" y="3350669"/>
            <a:ext cx="4590596" cy="147278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pc="-1" dirty="0">
                <a:latin typeface="+mj-lt"/>
                <a:ea typeface="+mj-ea"/>
                <a:cs typeface="+mj-cs"/>
              </a:rPr>
              <a:t>Thank You!</a:t>
            </a:r>
            <a:endParaRPr lang="en-US" sz="4400" b="1" strike="noStrike" spc="-1" dirty="0">
              <a:latin typeface="+mj-lt"/>
              <a:ea typeface="+mj-ea"/>
              <a:cs typeface="+mj-cs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3421566" y="5375712"/>
            <a:ext cx="6077983" cy="181642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0" strike="noStrike" spc="-1" dirty="0"/>
              <a:t>Ian Miell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900" b="1" u="sng" spc="-1" dirty="0">
                <a:solidFill>
                  <a:srgbClr val="0000FF"/>
                </a:solidFill>
                <a:ea typeface="+mn-lt"/>
                <a:cs typeface="+mn-lt"/>
                <a:hlinkClick r:id="rId3"/>
              </a:rPr>
              <a:t>https://github.com/ianmiell/introduction-to-bash</a:t>
            </a:r>
            <a:endParaRPr lang="en-US" sz="1900" spc="-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0" strike="noStrike" spc="-1" dirty="0"/>
              <a:t>Twitter: @ianmiell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u="sng" spc="-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ian</a:t>
            </a:r>
            <a:r>
              <a:rPr lang="en-US" sz="1900" b="0" u="sng" strike="noStrike" spc="-1" dirty="0">
                <a:uFillTx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.miell@gmail.com</a:t>
            </a:r>
            <a:endParaRPr lang="en-US" sz="1900" b="0" strike="noStrike" spc="-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</p:txBody>
      </p:sp>
    </p:spTree>
    <p:extLst>
      <p:ext uri="{BB962C8B-B14F-4D97-AF65-F5344CB8AC3E}">
        <p14:creationId xmlns:p14="http://schemas.microsoft.com/office/powerpoint/2010/main" val="2131599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6A8AAC95-3719-4BCD-B710-4160043D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Freeform: Shape 190">
            <a:extLst>
              <a:ext uri="{FF2B5EF4-FFF2-40B4-BE49-F238E27FC236}">
                <a16:creationId xmlns:a16="http://schemas.microsoft.com/office/drawing/2014/main" id="{73A6D7BA-50E4-42FE-A0E3-FC42B7EC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3050900"/>
            <a:ext cx="2498281" cy="1688807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84" name="CustomShape 1"/>
          <p:cNvSpPr/>
          <p:nvPr/>
        </p:nvSpPr>
        <p:spPr>
          <a:xfrm>
            <a:off x="693042" y="923959"/>
            <a:ext cx="3465215" cy="588499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pc="-1" dirty="0">
                <a:latin typeface="+mj-lt"/>
                <a:ea typeface="+mj-ea"/>
                <a:cs typeface="+mj-cs"/>
              </a:rPr>
              <a:t>Week Three</a:t>
            </a:r>
            <a:endParaRPr lang="en-US" sz="4400" b="1" strike="noStrike" kern="1200" spc="-1" dirty="0">
              <a:latin typeface="+mj-lt"/>
              <a:ea typeface="+mj-ea"/>
              <a:cs typeface="+mj-cs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4384089" y="923959"/>
            <a:ext cx="5003493" cy="588499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pc="-1" dirty="0"/>
              <a:t>Debugging </a:t>
            </a:r>
            <a:endParaRPr lang="en-US" sz="1900" b="1" strike="noStrike" spc="-1" dirty="0"/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pc="-1" dirty="0"/>
              <a:t>Robust shell scripting with shell options</a:t>
            </a:r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pc="-1" dirty="0"/>
              <a:t>Job management</a:t>
            </a:r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pc="-1" dirty="0"/>
              <a:t>Traps</a:t>
            </a:r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pc="-1" dirty="0"/>
              <a:t>System and network commands</a:t>
            </a:r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pc="-1" dirty="0"/>
              <a:t>Internal field separators</a:t>
            </a:r>
          </a:p>
        </p:txBody>
      </p:sp>
    </p:spTree>
    <p:extLst>
      <p:ext uri="{BB962C8B-B14F-4D97-AF65-F5344CB8AC3E}">
        <p14:creationId xmlns:p14="http://schemas.microsoft.com/office/powerpoint/2010/main" val="2088810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6A8AAC95-3719-4BCD-B710-4160043D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Freeform: Shape 190">
            <a:extLst>
              <a:ext uri="{FF2B5EF4-FFF2-40B4-BE49-F238E27FC236}">
                <a16:creationId xmlns:a16="http://schemas.microsoft.com/office/drawing/2014/main" id="{73A6D7BA-50E4-42FE-A0E3-FC42B7EC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3050900"/>
            <a:ext cx="2498281" cy="1688807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84" name="CustomShape 1"/>
          <p:cNvSpPr/>
          <p:nvPr/>
        </p:nvSpPr>
        <p:spPr>
          <a:xfrm>
            <a:off x="693042" y="923959"/>
            <a:ext cx="6472175" cy="588499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pc="-1" dirty="0">
                <a:latin typeface="+mj-lt"/>
                <a:ea typeface="+mj-ea"/>
                <a:cs typeface="+mj-cs"/>
              </a:rPr>
              <a:t>Last Week's Exercises</a:t>
            </a:r>
            <a:endParaRPr lang="en-US" sz="4400" b="1" strike="noStrike" kern="1200" spc="-1" dirty="0">
              <a:latin typeface="+mj-lt"/>
              <a:ea typeface="+mj-ea"/>
              <a:cs typeface="+mj-cs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4384089" y="923959"/>
            <a:ext cx="5003493" cy="588499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03200" lvl="1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</a:pPr>
            <a:endParaRPr lang="en-US" sz="1900" b="1" spc="-1" dirty="0"/>
          </a:p>
        </p:txBody>
      </p:sp>
    </p:spTree>
    <p:extLst>
      <p:ext uri="{BB962C8B-B14F-4D97-AF65-F5344CB8AC3E}">
        <p14:creationId xmlns:p14="http://schemas.microsoft.com/office/powerpoint/2010/main" val="524659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6A8AAC95-3719-4BCD-B710-4160043D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Freeform: Shape 190">
            <a:extLst>
              <a:ext uri="{FF2B5EF4-FFF2-40B4-BE49-F238E27FC236}">
                <a16:creationId xmlns:a16="http://schemas.microsoft.com/office/drawing/2014/main" id="{73A6D7BA-50E4-42FE-A0E3-FC42B7EC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3050900"/>
            <a:ext cx="2498281" cy="1688807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84" name="CustomShape 1"/>
          <p:cNvSpPr/>
          <p:nvPr/>
        </p:nvSpPr>
        <p:spPr>
          <a:xfrm>
            <a:off x="693042" y="923959"/>
            <a:ext cx="3465215" cy="588499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pc="-1" dirty="0">
                <a:latin typeface="+mj-lt"/>
                <a:ea typeface="+mj-ea"/>
                <a:cs typeface="+mj-cs"/>
              </a:rPr>
              <a:t>Options and Debugging Shell Scripts</a:t>
            </a:r>
            <a:endParaRPr lang="en-US" sz="4400" b="1" strike="noStrike" kern="1200" spc="-1" dirty="0">
              <a:latin typeface="+mj-lt"/>
              <a:ea typeface="+mj-ea"/>
              <a:cs typeface="+mj-cs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4384089" y="923959"/>
            <a:ext cx="5003493" cy="588499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pc="-1" dirty="0"/>
              <a:t>The 'set' </a:t>
            </a:r>
            <a:r>
              <a:rPr lang="en-US" sz="1900" b="1" spc="-1" dirty="0" err="1"/>
              <a:t>builtin</a:t>
            </a:r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sz="1900" b="1" spc="-1" dirty="0"/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pc="-1" dirty="0"/>
              <a:t>Bash debugging flags </a:t>
            </a:r>
            <a:endParaRPr lang="en-US" sz="1900" b="0" strike="noStrike" spc="-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pc="-1" dirty="0" err="1"/>
              <a:t>Shellcheck</a:t>
            </a:r>
            <a:endParaRPr lang="en-US" sz="1900" spc="-1" dirty="0" err="1"/>
          </a:p>
          <a:p>
            <a:pPr marL="203200" lvl="1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</a:pPr>
            <a:endParaRPr lang="en-US" sz="1900" b="1" spc="-1" dirty="0"/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pc="-1" dirty="0"/>
              <a:t>Profiling shell scripts</a:t>
            </a:r>
            <a:endParaRPr lang="en-US" sz="1900" b="1" strike="noStrike" spc="-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pc="-1" dirty="0"/>
              <a:t>Robust and professional shell scripting</a:t>
            </a:r>
            <a:endParaRPr lang="en-US" sz="1900" b="0" strike="noStrike" spc="-1" dirty="0"/>
          </a:p>
        </p:txBody>
      </p:sp>
    </p:spTree>
    <p:extLst>
      <p:ext uri="{BB962C8B-B14F-4D97-AF65-F5344CB8AC3E}">
        <p14:creationId xmlns:p14="http://schemas.microsoft.com/office/powerpoint/2010/main" val="613075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6A8AAC95-3719-4BCD-B710-4160043D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Freeform: Shape 190">
            <a:extLst>
              <a:ext uri="{FF2B5EF4-FFF2-40B4-BE49-F238E27FC236}">
                <a16:creationId xmlns:a16="http://schemas.microsoft.com/office/drawing/2014/main" id="{73A6D7BA-50E4-42FE-A0E3-FC42B7EC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3050900"/>
            <a:ext cx="2498281" cy="1688807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84" name="CustomShape 1"/>
          <p:cNvSpPr/>
          <p:nvPr/>
        </p:nvSpPr>
        <p:spPr>
          <a:xfrm>
            <a:off x="693042" y="923959"/>
            <a:ext cx="3465215" cy="588499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pc="-1" dirty="0"/>
              <a:t>case statements and script </a:t>
            </a:r>
            <a:r>
              <a:rPr lang="en-US" sz="4400" b="1" spc="-1" dirty="0" err="1"/>
              <a:t>args</a:t>
            </a:r>
          </a:p>
        </p:txBody>
      </p:sp>
      <p:sp>
        <p:nvSpPr>
          <p:cNvPr id="185" name="CustomShape 2"/>
          <p:cNvSpPr/>
          <p:nvPr/>
        </p:nvSpPr>
        <p:spPr>
          <a:xfrm>
            <a:off x="4384089" y="923959"/>
            <a:ext cx="5003493" cy="588499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pc="-1" dirty="0"/>
              <a:t>The 'case' statement </a:t>
            </a:r>
          </a:p>
          <a:p>
            <a:pPr marL="203200" lvl="1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</a:pPr>
            <a:endParaRPr lang="en-US" sz="1900" b="1" spc="-1" dirty="0"/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pc="-1" dirty="0"/>
              <a:t>Command line options</a:t>
            </a:r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sz="1900" b="1" spc="-1" dirty="0"/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pc="-1" dirty="0"/>
              <a:t>Flags</a:t>
            </a:r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sz="1900" b="1" spc="-1" dirty="0"/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pc="-1" dirty="0"/>
              <a:t>OPTARG</a:t>
            </a:r>
          </a:p>
        </p:txBody>
      </p:sp>
    </p:spTree>
    <p:extLst>
      <p:ext uri="{BB962C8B-B14F-4D97-AF65-F5344CB8AC3E}">
        <p14:creationId xmlns:p14="http://schemas.microsoft.com/office/powerpoint/2010/main" val="2710964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6A8AAC95-3719-4BCD-B710-4160043D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Freeform: Shape 190">
            <a:extLst>
              <a:ext uri="{FF2B5EF4-FFF2-40B4-BE49-F238E27FC236}">
                <a16:creationId xmlns:a16="http://schemas.microsoft.com/office/drawing/2014/main" id="{73A6D7BA-50E4-42FE-A0E3-FC42B7EC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3050900"/>
            <a:ext cx="2498281" cy="1688807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84" name="CustomShape 1"/>
          <p:cNvSpPr/>
          <p:nvPr/>
        </p:nvSpPr>
        <p:spPr>
          <a:xfrm>
            <a:off x="693042" y="923959"/>
            <a:ext cx="3465215" cy="588499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pc="-1" dirty="0">
                <a:latin typeface="+mj-lt"/>
                <a:ea typeface="+mj-ea"/>
                <a:cs typeface="+mj-cs"/>
              </a:rPr>
              <a:t>Useful Pipeline</a:t>
            </a:r>
            <a:endParaRPr lang="en-US" dirty="0"/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pc="-1" dirty="0">
                <a:latin typeface="+mj-lt"/>
                <a:ea typeface="+mj-ea"/>
                <a:cs typeface="+mj-cs"/>
              </a:rPr>
              <a:t>Commands</a:t>
            </a:r>
            <a:endParaRPr lang="en-US" dirty="0"/>
          </a:p>
        </p:txBody>
      </p:sp>
      <p:sp>
        <p:nvSpPr>
          <p:cNvPr id="185" name="CustomShape 2"/>
          <p:cNvSpPr/>
          <p:nvPr/>
        </p:nvSpPr>
        <p:spPr>
          <a:xfrm>
            <a:off x="4384089" y="923959"/>
            <a:ext cx="5003493" cy="588499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pc="-1" dirty="0" err="1"/>
              <a:t>xargs</a:t>
            </a:r>
            <a:endParaRPr lang="en-US" dirty="0" err="1"/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sz="1900" b="1" spc="-1" dirty="0"/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pc="-1" dirty="0"/>
              <a:t>awk</a:t>
            </a:r>
          </a:p>
        </p:txBody>
      </p:sp>
    </p:spTree>
    <p:extLst>
      <p:ext uri="{BB962C8B-B14F-4D97-AF65-F5344CB8AC3E}">
        <p14:creationId xmlns:p14="http://schemas.microsoft.com/office/powerpoint/2010/main" val="2489719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D1D7EF1B-7265-4A47-AB85-5639DB833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6153" y="0"/>
            <a:ext cx="6035788" cy="7559675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CustomShape 1"/>
          <p:cNvSpPr/>
          <p:nvPr/>
        </p:nvSpPr>
        <p:spPr>
          <a:xfrm>
            <a:off x="5328236" y="-558760"/>
            <a:ext cx="4221262" cy="521009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pc="-1" dirty="0">
                <a:latin typeface="+mj-lt"/>
                <a:ea typeface="+mj-ea"/>
                <a:cs typeface="+mj-cs"/>
              </a:rPr>
              <a:t>Exercises</a:t>
            </a:r>
            <a:endParaRPr lang="en-US" sz="4400" b="1" strike="noStrike" kern="1200" spc="-1" dirty="0">
              <a:latin typeface="+mj-lt"/>
              <a:ea typeface="+mj-ea"/>
              <a:cs typeface="+mj-cs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516455" y="1272070"/>
            <a:ext cx="8928244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spc="-1" dirty="0">
                <a:ea typeface="+mn-lt"/>
                <a:cs typeface="+mn-lt"/>
                <a:hlinkClick r:id="rId2"/>
              </a:rPr>
              <a:t>https://learning.oreilly.com/scenarios/bash-fundamentals-challenge/9781098138585/</a:t>
            </a:r>
            <a:endParaRPr lang="en-US" sz="1900" b="0" strike="noStrike" spc="-1" dirty="0"/>
          </a:p>
        </p:txBody>
      </p:sp>
    </p:spTree>
    <p:extLst>
      <p:ext uri="{BB962C8B-B14F-4D97-AF65-F5344CB8AC3E}">
        <p14:creationId xmlns:p14="http://schemas.microsoft.com/office/powerpoint/2010/main" val="3443715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A0339EE9-5436-4860-BBFC-7CD7C9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8277" y="0"/>
            <a:ext cx="6232348" cy="7559675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3" name="CustomShape 1"/>
          <p:cNvSpPr/>
          <p:nvPr/>
        </p:nvSpPr>
        <p:spPr>
          <a:xfrm>
            <a:off x="748674" y="1174790"/>
            <a:ext cx="3903546" cy="521009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pc="-1" dirty="0">
                <a:latin typeface="+mj-lt"/>
                <a:ea typeface="+mj-ea"/>
                <a:cs typeface="+mj-cs"/>
              </a:rPr>
              <a:t>Job Management</a:t>
            </a:r>
            <a:endParaRPr lang="en-US" sz="4400" b="1" strike="noStrike" kern="1200" spc="-1" dirty="0">
              <a:latin typeface="+mj-lt"/>
              <a:ea typeface="+mj-ea"/>
              <a:cs typeface="+mj-cs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5292328" y="786295"/>
            <a:ext cx="4095254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pc="-1" dirty="0"/>
              <a:t>The 'sleep' command</a:t>
            </a:r>
            <a:endParaRPr lang="en-US" sz="1900" b="0" strike="noStrike" spc="-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 dirty="0"/>
              <a:t>The ‘kill’ command</a:t>
            </a:r>
            <a:endParaRPr lang="en-US" sz="1900" b="0" strike="noStrike" spc="-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 dirty="0"/>
              <a:t>The ‘wait’ </a:t>
            </a:r>
            <a:r>
              <a:rPr lang="en-US" sz="1900" b="1" strike="noStrike" spc="-1" dirty="0" err="1"/>
              <a:t>builtin</a:t>
            </a:r>
            <a:endParaRPr lang="en-US" sz="1900" b="0" strike="noStrike" spc="-1" dirty="0" err="1"/>
          </a:p>
        </p:txBody>
      </p:sp>
    </p:spTree>
    <p:extLst>
      <p:ext uri="{BB962C8B-B14F-4D97-AF65-F5344CB8AC3E}">
        <p14:creationId xmlns:p14="http://schemas.microsoft.com/office/powerpoint/2010/main" val="2497216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A0339EE9-5436-4860-BBFC-7CD7C9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8277" y="0"/>
            <a:ext cx="6232348" cy="7559675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3" name="CustomShape 1"/>
          <p:cNvSpPr/>
          <p:nvPr/>
        </p:nvSpPr>
        <p:spPr>
          <a:xfrm>
            <a:off x="748674" y="1174790"/>
            <a:ext cx="3903546" cy="521009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pc="-1" dirty="0">
                <a:latin typeface="+mj-lt"/>
                <a:ea typeface="+mj-ea"/>
                <a:cs typeface="+mj-cs"/>
              </a:rPr>
              <a:t>System Commands</a:t>
            </a:r>
            <a:endParaRPr lang="en-US" sz="4400" b="1" strike="noStrike" kern="1200" spc="-1" dirty="0">
              <a:latin typeface="+mj-lt"/>
              <a:ea typeface="+mj-ea"/>
              <a:cs typeface="+mj-cs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5292328" y="786295"/>
            <a:ext cx="4095254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pc="-1" dirty="0" err="1"/>
              <a:t>ps</a:t>
            </a:r>
            <a:endParaRPr lang="en-US" sz="1900" b="0" strike="noStrike" spc="-1" dirty="0" err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 dirty="0"/>
              <a:t>The ‘kill’ command</a:t>
            </a:r>
            <a:r>
              <a:rPr lang="en-US" sz="1900" b="1" spc="-1" dirty="0"/>
              <a:t> revisited</a:t>
            </a:r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sz="1900" b="1" spc="-1" dirty="0"/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pc="-1" dirty="0"/>
              <a:t>The 'top' command</a:t>
            </a:r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sz="1900" b="1" spc="-1" dirty="0"/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pc="-1" dirty="0"/>
              <a:t>The 'watch' command</a:t>
            </a:r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sz="1900" b="1" spc="-1" dirty="0"/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pc="-1" dirty="0" err="1"/>
              <a:t>systemctl</a:t>
            </a:r>
          </a:p>
        </p:txBody>
      </p:sp>
    </p:spTree>
    <p:extLst>
      <p:ext uri="{BB962C8B-B14F-4D97-AF65-F5344CB8AC3E}">
        <p14:creationId xmlns:p14="http://schemas.microsoft.com/office/powerpoint/2010/main" val="2951806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1860</TotalTime>
  <Words>1815</Words>
  <Application>Microsoft Office PowerPoint</Application>
  <PresentationFormat>Custom</PresentationFormat>
  <Paragraphs>753</Paragraphs>
  <Slides>19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/>
  <dc:description/>
  <cp:lastModifiedBy/>
  <cp:revision>500</cp:revision>
  <dcterms:created xsi:type="dcterms:W3CDTF">2019-06-19T07:16:44Z</dcterms:created>
  <dcterms:modified xsi:type="dcterms:W3CDTF">2022-06-26T09:48:50Z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92</vt:i4>
  </property>
</Properties>
</file>