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8" r:id="rId4"/>
    <p:sldId id="279" r:id="rId5"/>
    <p:sldId id="322" r:id="rId6"/>
    <p:sldId id="280" r:id="rId7"/>
    <p:sldId id="282" r:id="rId8"/>
    <p:sldId id="281" r:id="rId9"/>
    <p:sldId id="283" r:id="rId10"/>
    <p:sldId id="284" r:id="rId11"/>
    <p:sldId id="285" r:id="rId12"/>
    <p:sldId id="336" r:id="rId13"/>
    <p:sldId id="343" r:id="rId14"/>
    <p:sldId id="345" r:id="rId15"/>
    <p:sldId id="342" r:id="rId16"/>
    <p:sldId id="340" r:id="rId17"/>
    <p:sldId id="344" r:id="rId18"/>
    <p:sldId id="341" r:id="rId19"/>
    <p:sldId id="339" r:id="rId20"/>
    <p:sldId id="338" r:id="rId21"/>
    <p:sldId id="337" r:id="rId22"/>
    <p:sldId id="346" r:id="rId23"/>
    <p:sldId id="325" r:id="rId24"/>
    <p:sldId id="286" r:id="rId25"/>
    <p:sldId id="288" r:id="rId26"/>
    <p:sldId id="289" r:id="rId27"/>
    <p:sldId id="292" r:id="rId28"/>
    <p:sldId id="294" r:id="rId29"/>
    <p:sldId id="295" r:id="rId30"/>
    <p:sldId id="296" r:id="rId31"/>
    <p:sldId id="29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6" r:id="rId48"/>
    <p:sldId id="317" r:id="rId49"/>
    <p:sldId id="323" r:id="rId5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EBF32-C206-4E29-AA42-6933E89B78FF}" v="603" dt="2022-06-04T07:43:08.248"/>
    <p1510:client id="{14401638-5240-44DA-87E3-9FA78CEEC822}" v="3" dt="2022-09-13T07:17:17.966"/>
    <p1510:client id="{1B637748-3982-4EBE-AA8F-188D125C8354}" v="132" dt="2022-06-18T15:45:45.958"/>
    <p1510:client id="{3BDFB519-1AF7-4B5B-9CCE-A61F7F0D1D64}" v="94" dt="2021-05-05T07:40:44.022"/>
    <p1510:client id="{533D2339-730F-4383-BB7D-A8321A18AD27}" v="35" dt="2021-05-05T07:51:43.748"/>
    <p1510:client id="{54612145-2ED4-4B9F-AAEA-BCDBDF84D380}" v="2" dt="2022-06-04T07:09:54.217"/>
    <p1510:client id="{6B124B28-A0F1-4AE5-A61E-5C1BA2FB6D7A}" v="29" dt="2021-05-05T07:43:38.430"/>
    <p1510:client id="{9EB8934C-3F09-492B-96D3-43D5D5501C57}" v="229" dt="2022-06-05T10:11:3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Miell" userId="0dc4c1b3b7411021" providerId="Windows Live" clId="Web-{9EB8934C-3F09-492B-96D3-43D5D5501C57}"/>
    <pc:docChg chg="addSld delSld modSld sldOrd">
      <pc:chgData name="I Miell" userId="0dc4c1b3b7411021" providerId="Windows Live" clId="Web-{9EB8934C-3F09-492B-96D3-43D5D5501C57}" dt="2022-06-05T10:11:37.137" v="213"/>
      <pc:docMkLst>
        <pc:docMk/>
      </pc:docMkLst>
      <pc:sldChg chg="modSp">
        <pc:chgData name="I Miell" userId="0dc4c1b3b7411021" providerId="Windows Live" clId="Web-{9EB8934C-3F09-492B-96D3-43D5D5501C57}" dt="2022-06-05T09:38:57.506" v="1" actId="20577"/>
        <pc:sldMkLst>
          <pc:docMk/>
          <pc:sldMk cId="0" sldId="276"/>
        </pc:sldMkLst>
        <pc:spChg chg="mod">
          <ac:chgData name="I Miell" userId="0dc4c1b3b7411021" providerId="Windows Live" clId="Web-{9EB8934C-3F09-492B-96D3-43D5D5501C57}" dt="2022-06-05T09:38:57.506" v="1" actId="20577"/>
          <ac:spMkLst>
            <pc:docMk/>
            <pc:sldMk cId="0" sldId="276"/>
            <ac:spMk id="122" creationId="{00000000-0000-0000-0000-000000000000}"/>
          </ac:spMkLst>
        </pc:spChg>
      </pc:sldChg>
      <pc:sldChg chg="modSp">
        <pc:chgData name="I Miell" userId="0dc4c1b3b7411021" providerId="Windows Live" clId="Web-{9EB8934C-3F09-492B-96D3-43D5D5501C57}" dt="2022-06-05T09:39:25.883" v="10" actId="20577"/>
        <pc:sldMkLst>
          <pc:docMk/>
          <pc:sldMk cId="0" sldId="277"/>
        </pc:sldMkLst>
        <pc:spChg chg="mod">
          <ac:chgData name="I Miell" userId="0dc4c1b3b7411021" providerId="Windows Live" clId="Web-{9EB8934C-3F09-492B-96D3-43D5D5501C57}" dt="2022-06-05T09:39:16.382" v="6" actId="20577"/>
          <ac:spMkLst>
            <pc:docMk/>
            <pc:sldMk cId="0" sldId="277"/>
            <ac:spMk id="124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39:25.883" v="10" actId="20577"/>
          <ac:spMkLst>
            <pc:docMk/>
            <pc:sldMk cId="0" sldId="277"/>
            <ac:spMk id="125" creationId="{00000000-0000-0000-0000-000000000000}"/>
          </ac:spMkLst>
        </pc:spChg>
      </pc:sldChg>
      <pc:sldChg chg="modSp ord">
        <pc:chgData name="I Miell" userId="0dc4c1b3b7411021" providerId="Windows Live" clId="Web-{9EB8934C-3F09-492B-96D3-43D5D5501C57}" dt="2022-06-05T09:46:35.674" v="113" actId="20577"/>
        <pc:sldMkLst>
          <pc:docMk/>
          <pc:sldMk cId="0" sldId="290"/>
        </pc:sldMkLst>
        <pc:spChg chg="mod">
          <ac:chgData name="I Miell" userId="0dc4c1b3b7411021" providerId="Windows Live" clId="Web-{9EB8934C-3F09-492B-96D3-43D5D5501C57}" dt="2022-06-05T09:46:35.674" v="113" actId="20577"/>
          <ac:spMkLst>
            <pc:docMk/>
            <pc:sldMk cId="0" sldId="290"/>
            <ac:spMk id="154" creationId="{00000000-0000-0000-0000-000000000000}"/>
          </ac:spMkLst>
        </pc:spChg>
      </pc:sldChg>
      <pc:sldChg chg="del">
        <pc:chgData name="I Miell" userId="0dc4c1b3b7411021" providerId="Windows Live" clId="Web-{9EB8934C-3F09-492B-96D3-43D5D5501C57}" dt="2022-06-05T09:46:46.268" v="114"/>
        <pc:sldMkLst>
          <pc:docMk/>
          <pc:sldMk cId="0" sldId="291"/>
        </pc:sldMkLst>
      </pc:sldChg>
      <pc:sldChg chg="del">
        <pc:chgData name="I Miell" userId="0dc4c1b3b7411021" providerId="Windows Live" clId="Web-{9EB8934C-3F09-492B-96D3-43D5D5501C57}" dt="2022-06-05T09:46:03.156" v="106"/>
        <pc:sldMkLst>
          <pc:docMk/>
          <pc:sldMk cId="0" sldId="293"/>
        </pc:sldMkLst>
      </pc:sldChg>
      <pc:sldChg chg="modSp add replId">
        <pc:chgData name="I Miell" userId="0dc4c1b3b7411021" providerId="Windows Live" clId="Web-{9EB8934C-3F09-492B-96D3-43D5D5501C57}" dt="2022-06-05T09:44:21.525" v="66" actId="20577"/>
        <pc:sldMkLst>
          <pc:docMk/>
          <pc:sldMk cId="4204680220" sldId="328"/>
        </pc:sldMkLst>
        <pc:spChg chg="mod">
          <ac:chgData name="I Miell" userId="0dc4c1b3b7411021" providerId="Windows Live" clId="Web-{9EB8934C-3F09-492B-96D3-43D5D5501C57}" dt="2022-06-05T09:40:42.012" v="21" actId="20577"/>
          <ac:spMkLst>
            <pc:docMk/>
            <pc:sldMk cId="4204680220" sldId="328"/>
            <ac:spMk id="108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44:21.525" v="66" actId="20577"/>
          <ac:spMkLst>
            <pc:docMk/>
            <pc:sldMk cId="4204680220" sldId="328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9EB8934C-3F09-492B-96D3-43D5D5501C57}" dt="2022-06-05T09:45:24.498" v="102" actId="20577"/>
        <pc:sldMkLst>
          <pc:docMk/>
          <pc:sldMk cId="3993426403" sldId="329"/>
        </pc:sldMkLst>
        <pc:spChg chg="mod">
          <ac:chgData name="I Miell" userId="0dc4c1b3b7411021" providerId="Windows Live" clId="Web-{9EB8934C-3F09-492B-96D3-43D5D5501C57}" dt="2022-06-05T09:44:51.668" v="71" actId="20577"/>
          <ac:spMkLst>
            <pc:docMk/>
            <pc:sldMk cId="3993426403" sldId="329"/>
            <ac:spMk id="108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45:24.498" v="102" actId="20577"/>
          <ac:spMkLst>
            <pc:docMk/>
            <pc:sldMk cId="3993426403" sldId="329"/>
            <ac:spMk id="109" creationId="{00000000-0000-0000-0000-000000000000}"/>
          </ac:spMkLst>
        </pc:spChg>
      </pc:sldChg>
      <pc:sldChg chg="add del replId">
        <pc:chgData name="I Miell" userId="0dc4c1b3b7411021" providerId="Windows Live" clId="Web-{9EB8934C-3F09-492B-96D3-43D5D5501C57}" dt="2022-06-05T09:45:45.983" v="104"/>
        <pc:sldMkLst>
          <pc:docMk/>
          <pc:sldMk cId="1467504840" sldId="330"/>
        </pc:sldMkLst>
      </pc:sldChg>
      <pc:sldChg chg="add replId">
        <pc:chgData name="I Miell" userId="0dc4c1b3b7411021" providerId="Windows Live" clId="Web-{9EB8934C-3F09-492B-96D3-43D5D5501C57}" dt="2022-06-05T09:45:54.499" v="105"/>
        <pc:sldMkLst>
          <pc:docMk/>
          <pc:sldMk cId="4134456076" sldId="330"/>
        </pc:sldMkLst>
      </pc:sldChg>
      <pc:sldChg chg="modSp add">
        <pc:chgData name="I Miell" userId="0dc4c1b3b7411021" providerId="Windows Live" clId="Web-{9EB8934C-3F09-492B-96D3-43D5D5501C57}" dt="2022-06-05T09:46:14.923" v="109" actId="20577"/>
        <pc:sldMkLst>
          <pc:docMk/>
          <pc:sldMk cId="1530507164" sldId="331"/>
        </pc:sldMkLst>
        <pc:spChg chg="mod">
          <ac:chgData name="I Miell" userId="0dc4c1b3b7411021" providerId="Windows Live" clId="Web-{9EB8934C-3F09-492B-96D3-43D5D5501C57}" dt="2022-06-05T09:46:14.923" v="109" actId="20577"/>
          <ac:spMkLst>
            <pc:docMk/>
            <pc:sldMk cId="1530507164" sldId="331"/>
            <ac:spMk id="160" creationId="{00000000-0000-0000-0000-000000000000}"/>
          </ac:spMkLst>
        </pc:spChg>
      </pc:sldChg>
      <pc:sldChg chg="add replId">
        <pc:chgData name="I Miell" userId="0dc4c1b3b7411021" providerId="Windows Live" clId="Web-{9EB8934C-3F09-492B-96D3-43D5D5501C57}" dt="2022-06-05T09:46:28.720" v="110"/>
        <pc:sldMkLst>
          <pc:docMk/>
          <pc:sldMk cId="1642362700" sldId="332"/>
        </pc:sldMkLst>
      </pc:sldChg>
      <pc:sldChg chg="modSp add">
        <pc:chgData name="I Miell" userId="0dc4c1b3b7411021" providerId="Windows Live" clId="Web-{9EB8934C-3F09-492B-96D3-43D5D5501C57}" dt="2022-06-05T09:46:57.769" v="117" actId="20577"/>
        <pc:sldMkLst>
          <pc:docMk/>
          <pc:sldMk cId="2870896545" sldId="333"/>
        </pc:sldMkLst>
        <pc:spChg chg="mod">
          <ac:chgData name="I Miell" userId="0dc4c1b3b7411021" providerId="Windows Live" clId="Web-{9EB8934C-3F09-492B-96D3-43D5D5501C57}" dt="2022-06-05T09:46:57.769" v="117" actId="20577"/>
          <ac:spMkLst>
            <pc:docMk/>
            <pc:sldMk cId="2870896545" sldId="333"/>
            <ac:spMk id="156" creationId="{00000000-0000-0000-0000-000000000000}"/>
          </ac:spMkLst>
        </pc:spChg>
      </pc:sldChg>
      <pc:sldChg chg="modSp add replId">
        <pc:chgData name="I Miell" userId="0dc4c1b3b7411021" providerId="Windows Live" clId="Web-{9EB8934C-3F09-492B-96D3-43D5D5501C57}" dt="2022-06-05T10:05:05.317" v="211" actId="20577"/>
        <pc:sldMkLst>
          <pc:docMk/>
          <pc:sldMk cId="3985098303" sldId="334"/>
        </pc:sldMkLst>
        <pc:spChg chg="mod">
          <ac:chgData name="I Miell" userId="0dc4c1b3b7411021" providerId="Windows Live" clId="Web-{9EB8934C-3F09-492B-96D3-43D5D5501C57}" dt="2022-06-05T09:58:17.715" v="194" actId="20577"/>
          <ac:spMkLst>
            <pc:docMk/>
            <pc:sldMk cId="3985098303" sldId="334"/>
            <ac:spMk id="156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10:05:05.317" v="211" actId="20577"/>
          <ac:spMkLst>
            <pc:docMk/>
            <pc:sldMk cId="3985098303" sldId="334"/>
            <ac:spMk id="157" creationId="{00000000-0000-0000-0000-000000000000}"/>
          </ac:spMkLst>
        </pc:spChg>
      </pc:sldChg>
      <pc:sldChg chg="add replId">
        <pc:chgData name="I Miell" userId="0dc4c1b3b7411021" providerId="Windows Live" clId="Web-{9EB8934C-3F09-492B-96D3-43D5D5501C57}" dt="2022-06-05T09:58:11.402" v="192"/>
        <pc:sldMkLst>
          <pc:docMk/>
          <pc:sldMk cId="3500010558" sldId="335"/>
        </pc:sldMkLst>
      </pc:sldChg>
      <pc:sldChg chg="add replId">
        <pc:chgData name="I Miell" userId="0dc4c1b3b7411021" providerId="Windows Live" clId="Web-{9EB8934C-3F09-492B-96D3-43D5D5501C57}" dt="2022-06-05T10:11:11.260" v="212"/>
        <pc:sldMkLst>
          <pc:docMk/>
          <pc:sldMk cId="4173555836" sldId="336"/>
        </pc:sldMkLst>
      </pc:sldChg>
      <pc:sldChg chg="add replId">
        <pc:chgData name="I Miell" userId="0dc4c1b3b7411021" providerId="Windows Live" clId="Web-{9EB8934C-3F09-492B-96D3-43D5D5501C57}" dt="2022-06-05T10:11:37.137" v="213"/>
        <pc:sldMkLst>
          <pc:docMk/>
          <pc:sldMk cId="1594357175" sldId="337"/>
        </pc:sldMkLst>
      </pc:sldChg>
    </pc:docChg>
  </pc:docChgLst>
  <pc:docChgLst>
    <pc:chgData name="I Miell" userId="0dc4c1b3b7411021" providerId="Windows Live" clId="Web-{14401638-5240-44DA-87E3-9FA78CEEC822}"/>
    <pc:docChg chg="delSld">
      <pc:chgData name="I Miell" userId="0dc4c1b3b7411021" providerId="Windows Live" clId="Web-{14401638-5240-44DA-87E3-9FA78CEEC822}" dt="2022-09-13T07:17:17.966" v="2"/>
      <pc:docMkLst>
        <pc:docMk/>
      </pc:docMkLst>
      <pc:sldChg chg="del">
        <pc:chgData name="I Miell" userId="0dc4c1b3b7411021" providerId="Windows Live" clId="Web-{14401638-5240-44DA-87E3-9FA78CEEC822}" dt="2022-09-13T07:17:17.966" v="2"/>
        <pc:sldMkLst>
          <pc:docMk/>
          <pc:sldMk cId="2870896545" sldId="333"/>
        </pc:sldMkLst>
      </pc:sldChg>
      <pc:sldChg chg="del">
        <pc:chgData name="I Miell" userId="0dc4c1b3b7411021" providerId="Windows Live" clId="Web-{14401638-5240-44DA-87E3-9FA78CEEC822}" dt="2022-09-13T07:17:17.966" v="1"/>
        <pc:sldMkLst>
          <pc:docMk/>
          <pc:sldMk cId="3985098303" sldId="334"/>
        </pc:sldMkLst>
      </pc:sldChg>
      <pc:sldChg chg="del">
        <pc:chgData name="I Miell" userId="0dc4c1b3b7411021" providerId="Windows Live" clId="Web-{14401638-5240-44DA-87E3-9FA78CEEC822}" dt="2022-09-13T07:17:17.966" v="0"/>
        <pc:sldMkLst>
          <pc:docMk/>
          <pc:sldMk cId="3500010558" sldId="335"/>
        </pc:sldMkLst>
      </pc:sldChg>
    </pc:docChg>
  </pc:docChgLst>
  <pc:docChgLst>
    <pc:chgData name="I Miell" userId="0dc4c1b3b7411021" providerId="Windows Live" clId="Web-{1B637748-3982-4EBE-AA8F-188D125C8354}"/>
    <pc:docChg chg="addSld delSld modSld sldOrd">
      <pc:chgData name="I Miell" userId="0dc4c1b3b7411021" providerId="Windows Live" clId="Web-{1B637748-3982-4EBE-AA8F-188D125C8354}" dt="2022-06-18T15:45:45.958" v="127" actId="20577"/>
      <pc:docMkLst>
        <pc:docMk/>
      </pc:docMkLst>
      <pc:sldChg chg="del">
        <pc:chgData name="I Miell" userId="0dc4c1b3b7411021" providerId="Windows Live" clId="Web-{1B637748-3982-4EBE-AA8F-188D125C8354}" dt="2022-06-18T13:43:32.802" v="26"/>
        <pc:sldMkLst>
          <pc:docMk/>
          <pc:sldMk cId="0" sldId="257"/>
        </pc:sldMkLst>
      </pc:sldChg>
      <pc:sldChg chg="del">
        <pc:chgData name="I Miell" userId="0dc4c1b3b7411021" providerId="Windows Live" clId="Web-{1B637748-3982-4EBE-AA8F-188D125C8354}" dt="2022-06-18T13:43:32.802" v="25"/>
        <pc:sldMkLst>
          <pc:docMk/>
          <pc:sldMk cId="0" sldId="258"/>
        </pc:sldMkLst>
      </pc:sldChg>
      <pc:sldChg chg="del">
        <pc:chgData name="I Miell" userId="0dc4c1b3b7411021" providerId="Windows Live" clId="Web-{1B637748-3982-4EBE-AA8F-188D125C8354}" dt="2022-06-18T13:43:32.802" v="24"/>
        <pc:sldMkLst>
          <pc:docMk/>
          <pc:sldMk cId="0" sldId="259"/>
        </pc:sldMkLst>
      </pc:sldChg>
      <pc:sldChg chg="del">
        <pc:chgData name="I Miell" userId="0dc4c1b3b7411021" providerId="Windows Live" clId="Web-{1B637748-3982-4EBE-AA8F-188D125C8354}" dt="2022-06-18T13:43:32.802" v="23"/>
        <pc:sldMkLst>
          <pc:docMk/>
          <pc:sldMk cId="0" sldId="260"/>
        </pc:sldMkLst>
      </pc:sldChg>
      <pc:sldChg chg="del">
        <pc:chgData name="I Miell" userId="0dc4c1b3b7411021" providerId="Windows Live" clId="Web-{1B637748-3982-4EBE-AA8F-188D125C8354}" dt="2022-06-18T13:43:32.786" v="22"/>
        <pc:sldMkLst>
          <pc:docMk/>
          <pc:sldMk cId="0" sldId="261"/>
        </pc:sldMkLst>
      </pc:sldChg>
      <pc:sldChg chg="del">
        <pc:chgData name="I Miell" userId="0dc4c1b3b7411021" providerId="Windows Live" clId="Web-{1B637748-3982-4EBE-AA8F-188D125C8354}" dt="2022-06-18T13:43:32.786" v="20"/>
        <pc:sldMkLst>
          <pc:docMk/>
          <pc:sldMk cId="0" sldId="262"/>
        </pc:sldMkLst>
      </pc:sldChg>
      <pc:sldChg chg="del">
        <pc:chgData name="I Miell" userId="0dc4c1b3b7411021" providerId="Windows Live" clId="Web-{1B637748-3982-4EBE-AA8F-188D125C8354}" dt="2022-06-18T13:43:32.786" v="21"/>
        <pc:sldMkLst>
          <pc:docMk/>
          <pc:sldMk cId="0" sldId="264"/>
        </pc:sldMkLst>
      </pc:sldChg>
      <pc:sldChg chg="del">
        <pc:chgData name="I Miell" userId="0dc4c1b3b7411021" providerId="Windows Live" clId="Web-{1B637748-3982-4EBE-AA8F-188D125C8354}" dt="2022-06-18T13:43:32.786" v="18"/>
        <pc:sldMkLst>
          <pc:docMk/>
          <pc:sldMk cId="0" sldId="265"/>
        </pc:sldMkLst>
      </pc:sldChg>
      <pc:sldChg chg="del">
        <pc:chgData name="I Miell" userId="0dc4c1b3b7411021" providerId="Windows Live" clId="Web-{1B637748-3982-4EBE-AA8F-188D125C8354}" dt="2022-06-18T13:43:32.786" v="19"/>
        <pc:sldMkLst>
          <pc:docMk/>
          <pc:sldMk cId="0" sldId="266"/>
        </pc:sldMkLst>
      </pc:sldChg>
      <pc:sldChg chg="del">
        <pc:chgData name="I Miell" userId="0dc4c1b3b7411021" providerId="Windows Live" clId="Web-{1B637748-3982-4EBE-AA8F-188D125C8354}" dt="2022-06-18T13:43:32.786" v="17"/>
        <pc:sldMkLst>
          <pc:docMk/>
          <pc:sldMk cId="0" sldId="268"/>
        </pc:sldMkLst>
      </pc:sldChg>
      <pc:sldChg chg="del">
        <pc:chgData name="I Miell" userId="0dc4c1b3b7411021" providerId="Windows Live" clId="Web-{1B637748-3982-4EBE-AA8F-188D125C8354}" dt="2022-06-18T13:43:32.786" v="12"/>
        <pc:sldMkLst>
          <pc:docMk/>
          <pc:sldMk cId="0" sldId="269"/>
        </pc:sldMkLst>
      </pc:sldChg>
      <pc:sldChg chg="del">
        <pc:chgData name="I Miell" userId="0dc4c1b3b7411021" providerId="Windows Live" clId="Web-{1B637748-3982-4EBE-AA8F-188D125C8354}" dt="2022-06-18T13:43:32.786" v="15"/>
        <pc:sldMkLst>
          <pc:docMk/>
          <pc:sldMk cId="0" sldId="270"/>
        </pc:sldMkLst>
      </pc:sldChg>
      <pc:sldChg chg="del">
        <pc:chgData name="I Miell" userId="0dc4c1b3b7411021" providerId="Windows Live" clId="Web-{1B637748-3982-4EBE-AA8F-188D125C8354}" dt="2022-06-18T13:43:32.786" v="14"/>
        <pc:sldMkLst>
          <pc:docMk/>
          <pc:sldMk cId="0" sldId="272"/>
        </pc:sldMkLst>
      </pc:sldChg>
      <pc:sldChg chg="del">
        <pc:chgData name="I Miell" userId="0dc4c1b3b7411021" providerId="Windows Live" clId="Web-{1B637748-3982-4EBE-AA8F-188D125C8354}" dt="2022-06-18T13:43:32.786" v="13"/>
        <pc:sldMkLst>
          <pc:docMk/>
          <pc:sldMk cId="0" sldId="273"/>
        </pc:sldMkLst>
      </pc:sldChg>
      <pc:sldChg chg="del">
        <pc:chgData name="I Miell" userId="0dc4c1b3b7411021" providerId="Windows Live" clId="Web-{1B637748-3982-4EBE-AA8F-188D125C8354}" dt="2022-06-18T13:43:32.771" v="9"/>
        <pc:sldMkLst>
          <pc:docMk/>
          <pc:sldMk cId="0" sldId="274"/>
        </pc:sldMkLst>
      </pc:sldChg>
      <pc:sldChg chg="del">
        <pc:chgData name="I Miell" userId="0dc4c1b3b7411021" providerId="Windows Live" clId="Web-{1B637748-3982-4EBE-AA8F-188D125C8354}" dt="2022-06-18T13:43:32.771" v="8"/>
        <pc:sldMkLst>
          <pc:docMk/>
          <pc:sldMk cId="0" sldId="275"/>
        </pc:sldMkLst>
      </pc:sldChg>
      <pc:sldChg chg="del">
        <pc:chgData name="I Miell" userId="0dc4c1b3b7411021" providerId="Windows Live" clId="Web-{1B637748-3982-4EBE-AA8F-188D125C8354}" dt="2022-06-18T13:43:32.771" v="7"/>
        <pc:sldMkLst>
          <pc:docMk/>
          <pc:sldMk cId="0" sldId="276"/>
        </pc:sldMkLst>
      </pc:sldChg>
      <pc:sldChg chg="del">
        <pc:chgData name="I Miell" userId="0dc4c1b3b7411021" providerId="Windows Live" clId="Web-{1B637748-3982-4EBE-AA8F-188D125C8354}" dt="2022-06-18T13:43:32.771" v="6"/>
        <pc:sldMkLst>
          <pc:docMk/>
          <pc:sldMk cId="0" sldId="277"/>
        </pc:sldMkLst>
      </pc:sldChg>
      <pc:sldChg chg="modSp ord">
        <pc:chgData name="I Miell" userId="0dc4c1b3b7411021" providerId="Windows Live" clId="Web-{1B637748-3982-4EBE-AA8F-188D125C8354}" dt="2022-06-18T15:37:23.438" v="34" actId="20577"/>
        <pc:sldMkLst>
          <pc:docMk/>
          <pc:sldMk cId="0" sldId="278"/>
        </pc:sldMkLst>
        <pc:spChg chg="mod">
          <ac:chgData name="I Miell" userId="0dc4c1b3b7411021" providerId="Windows Live" clId="Web-{1B637748-3982-4EBE-AA8F-188D125C8354}" dt="2022-06-18T15:37:23.438" v="34" actId="20577"/>
          <ac:spMkLst>
            <pc:docMk/>
            <pc:sldMk cId="0" sldId="278"/>
            <ac:spMk id="126" creationId="{00000000-0000-0000-0000-000000000000}"/>
          </ac:spMkLst>
        </pc:spChg>
      </pc:sldChg>
      <pc:sldChg chg="ord">
        <pc:chgData name="I Miell" userId="0dc4c1b3b7411021" providerId="Windows Live" clId="Web-{1B637748-3982-4EBE-AA8F-188D125C8354}" dt="2022-06-18T15:38:16.580" v="39"/>
        <pc:sldMkLst>
          <pc:docMk/>
          <pc:sldMk cId="0" sldId="279"/>
        </pc:sldMkLst>
      </pc:sldChg>
      <pc:sldChg chg="ord">
        <pc:chgData name="I Miell" userId="0dc4c1b3b7411021" providerId="Windows Live" clId="Web-{1B637748-3982-4EBE-AA8F-188D125C8354}" dt="2022-06-18T15:38:21.190" v="41"/>
        <pc:sldMkLst>
          <pc:docMk/>
          <pc:sldMk cId="0" sldId="280"/>
        </pc:sldMkLst>
      </pc:sldChg>
      <pc:sldChg chg="ord">
        <pc:chgData name="I Miell" userId="0dc4c1b3b7411021" providerId="Windows Live" clId="Web-{1B637748-3982-4EBE-AA8F-188D125C8354}" dt="2022-06-18T15:38:33.721" v="43"/>
        <pc:sldMkLst>
          <pc:docMk/>
          <pc:sldMk cId="0" sldId="281"/>
        </pc:sldMkLst>
      </pc:sldChg>
      <pc:sldChg chg="ord">
        <pc:chgData name="I Miell" userId="0dc4c1b3b7411021" providerId="Windows Live" clId="Web-{1B637748-3982-4EBE-AA8F-188D125C8354}" dt="2022-06-18T15:38:30.003" v="42"/>
        <pc:sldMkLst>
          <pc:docMk/>
          <pc:sldMk cId="0" sldId="282"/>
        </pc:sldMkLst>
      </pc:sldChg>
      <pc:sldChg chg="ord">
        <pc:chgData name="I Miell" userId="0dc4c1b3b7411021" providerId="Windows Live" clId="Web-{1B637748-3982-4EBE-AA8F-188D125C8354}" dt="2022-06-18T15:38:36.409" v="44"/>
        <pc:sldMkLst>
          <pc:docMk/>
          <pc:sldMk cId="0" sldId="283"/>
        </pc:sldMkLst>
      </pc:sldChg>
      <pc:sldChg chg="ord">
        <pc:chgData name="I Miell" userId="0dc4c1b3b7411021" providerId="Windows Live" clId="Web-{1B637748-3982-4EBE-AA8F-188D125C8354}" dt="2022-06-18T15:39:09.879" v="46"/>
        <pc:sldMkLst>
          <pc:docMk/>
          <pc:sldMk cId="0" sldId="284"/>
        </pc:sldMkLst>
      </pc:sldChg>
      <pc:sldChg chg="ord">
        <pc:chgData name="I Miell" userId="0dc4c1b3b7411021" providerId="Windows Live" clId="Web-{1B637748-3982-4EBE-AA8F-188D125C8354}" dt="2022-06-18T15:39:12.926" v="47"/>
        <pc:sldMkLst>
          <pc:docMk/>
          <pc:sldMk cId="0" sldId="285"/>
        </pc:sldMkLst>
      </pc:sldChg>
      <pc:sldChg chg="del">
        <pc:chgData name="I Miell" userId="0dc4c1b3b7411021" providerId="Windows Live" clId="Web-{1B637748-3982-4EBE-AA8F-188D125C8354}" dt="2022-06-18T13:43:32.771" v="1"/>
        <pc:sldMkLst>
          <pc:docMk/>
          <pc:sldMk cId="0" sldId="290"/>
        </pc:sldMkLst>
      </pc:sldChg>
      <pc:sldChg chg="del">
        <pc:chgData name="I Miell" userId="0dc4c1b3b7411021" providerId="Windows Live" clId="Web-{1B637748-3982-4EBE-AA8F-188D125C8354}" dt="2022-06-18T15:38:56.785" v="45"/>
        <pc:sldMkLst>
          <pc:docMk/>
          <pc:sldMk cId="526772413" sldId="321"/>
        </pc:sldMkLst>
      </pc:sldChg>
      <pc:sldChg chg="ord">
        <pc:chgData name="I Miell" userId="0dc4c1b3b7411021" providerId="Windows Live" clId="Web-{1B637748-3982-4EBE-AA8F-188D125C8354}" dt="2022-06-18T15:38:18.987" v="40"/>
        <pc:sldMkLst>
          <pc:docMk/>
          <pc:sldMk cId="3816285492" sldId="322"/>
        </pc:sldMkLst>
      </pc:sldChg>
      <pc:sldChg chg="del">
        <pc:chgData name="I Miell" userId="0dc4c1b3b7411021" providerId="Windows Live" clId="Web-{1B637748-3982-4EBE-AA8F-188D125C8354}" dt="2022-06-18T13:43:32.786" v="16"/>
        <pc:sldMkLst>
          <pc:docMk/>
          <pc:sldMk cId="3322715780" sldId="324"/>
        </pc:sldMkLst>
      </pc:sldChg>
      <pc:sldChg chg="del">
        <pc:chgData name="I Miell" userId="0dc4c1b3b7411021" providerId="Windows Live" clId="Web-{1B637748-3982-4EBE-AA8F-188D125C8354}" dt="2022-06-18T13:43:32.771" v="3"/>
        <pc:sldMkLst>
          <pc:docMk/>
          <pc:sldMk cId="1913996326" sldId="326"/>
        </pc:sldMkLst>
      </pc:sldChg>
      <pc:sldChg chg="del">
        <pc:chgData name="I Miell" userId="0dc4c1b3b7411021" providerId="Windows Live" clId="Web-{1B637748-3982-4EBE-AA8F-188D125C8354}" dt="2022-06-18T13:43:32.771" v="2"/>
        <pc:sldMkLst>
          <pc:docMk/>
          <pc:sldMk cId="3371420752" sldId="327"/>
        </pc:sldMkLst>
      </pc:sldChg>
      <pc:sldChg chg="del">
        <pc:chgData name="I Miell" userId="0dc4c1b3b7411021" providerId="Windows Live" clId="Web-{1B637748-3982-4EBE-AA8F-188D125C8354}" dt="2022-06-18T13:43:32.771" v="11"/>
        <pc:sldMkLst>
          <pc:docMk/>
          <pc:sldMk cId="4204680220" sldId="328"/>
        </pc:sldMkLst>
      </pc:sldChg>
      <pc:sldChg chg="del">
        <pc:chgData name="I Miell" userId="0dc4c1b3b7411021" providerId="Windows Live" clId="Web-{1B637748-3982-4EBE-AA8F-188D125C8354}" dt="2022-06-18T13:43:32.771" v="10"/>
        <pc:sldMkLst>
          <pc:docMk/>
          <pc:sldMk cId="3993426403" sldId="329"/>
        </pc:sldMkLst>
      </pc:sldChg>
      <pc:sldChg chg="del">
        <pc:chgData name="I Miell" userId="0dc4c1b3b7411021" providerId="Windows Live" clId="Web-{1B637748-3982-4EBE-AA8F-188D125C8354}" dt="2022-06-18T13:43:32.771" v="4"/>
        <pc:sldMkLst>
          <pc:docMk/>
          <pc:sldMk cId="4134456076" sldId="330"/>
        </pc:sldMkLst>
      </pc:sldChg>
      <pc:sldChg chg="del">
        <pc:chgData name="I Miell" userId="0dc4c1b3b7411021" providerId="Windows Live" clId="Web-{1B637748-3982-4EBE-AA8F-188D125C8354}" dt="2022-06-18T13:43:32.771" v="5"/>
        <pc:sldMkLst>
          <pc:docMk/>
          <pc:sldMk cId="1530507164" sldId="331"/>
        </pc:sldMkLst>
      </pc:sldChg>
      <pc:sldChg chg="del">
        <pc:chgData name="I Miell" userId="0dc4c1b3b7411021" providerId="Windows Live" clId="Web-{1B637748-3982-4EBE-AA8F-188D125C8354}" dt="2022-06-18T13:43:32.755" v="0"/>
        <pc:sldMkLst>
          <pc:docMk/>
          <pc:sldMk cId="1642362700" sldId="332"/>
        </pc:sldMkLst>
      </pc:sldChg>
      <pc:sldChg chg="addSp delSp modSp">
        <pc:chgData name="I Miell" userId="0dc4c1b3b7411021" providerId="Windows Live" clId="Web-{1B637748-3982-4EBE-AA8F-188D125C8354}" dt="2022-06-18T15:42:42.572" v="96"/>
        <pc:sldMkLst>
          <pc:docMk/>
          <pc:sldMk cId="4173555836" sldId="336"/>
        </pc:sldMkLst>
        <pc:spChg chg="add del mod">
          <ac:chgData name="I Miell" userId="0dc4c1b3b7411021" providerId="Windows Live" clId="Web-{1B637748-3982-4EBE-AA8F-188D125C8354}" dt="2022-06-18T15:42:42.572" v="96"/>
          <ac:spMkLst>
            <pc:docMk/>
            <pc:sldMk cId="4173555836" sldId="336"/>
            <ac:spMk id="2" creationId="{E3F16416-D27E-D73B-CAF9-9A0E2913493A}"/>
          </ac:spMkLst>
        </pc:spChg>
        <pc:spChg chg="mod">
          <ac:chgData name="I Miell" userId="0dc4c1b3b7411021" providerId="Windows Live" clId="Web-{1B637748-3982-4EBE-AA8F-188D125C8354}" dt="2022-06-18T15:37:32.142" v="38" actId="14100"/>
          <ac:spMkLst>
            <pc:docMk/>
            <pc:sldMk cId="4173555836" sldId="336"/>
            <ac:spMk id="109" creationId="{00000000-0000-0000-0000-000000000000}"/>
          </ac:spMkLst>
        </pc:spChg>
      </pc:sldChg>
      <pc:sldChg chg="del">
        <pc:chgData name="I Miell" userId="0dc4c1b3b7411021" providerId="Windows Live" clId="Web-{1B637748-3982-4EBE-AA8F-188D125C8354}" dt="2022-06-18T15:36:34.015" v="30"/>
        <pc:sldMkLst>
          <pc:docMk/>
          <pc:sldMk cId="1594357175" sldId="337"/>
        </pc:sldMkLst>
      </pc:sldChg>
      <pc:sldChg chg="add replId">
        <pc:chgData name="I Miell" userId="0dc4c1b3b7411021" providerId="Windows Live" clId="Web-{1B637748-3982-4EBE-AA8F-188D125C8354}" dt="2022-06-18T15:39:44.473" v="48"/>
        <pc:sldMkLst>
          <pc:docMk/>
          <pc:sldMk cId="2524736688" sldId="337"/>
        </pc:sldMkLst>
      </pc:sldChg>
      <pc:sldChg chg="add replId">
        <pc:chgData name="I Miell" userId="0dc4c1b3b7411021" providerId="Windows Live" clId="Web-{1B637748-3982-4EBE-AA8F-188D125C8354}" dt="2022-06-18T15:39:44.708" v="49"/>
        <pc:sldMkLst>
          <pc:docMk/>
          <pc:sldMk cId="3406929118" sldId="338"/>
        </pc:sldMkLst>
      </pc:sldChg>
      <pc:sldChg chg="add replId">
        <pc:chgData name="I Miell" userId="0dc4c1b3b7411021" providerId="Windows Live" clId="Web-{1B637748-3982-4EBE-AA8F-188D125C8354}" dt="2022-06-18T15:39:45.208" v="50"/>
        <pc:sldMkLst>
          <pc:docMk/>
          <pc:sldMk cId="1798982917" sldId="339"/>
        </pc:sldMkLst>
      </pc:sldChg>
      <pc:sldChg chg="modSp add replId">
        <pc:chgData name="I Miell" userId="0dc4c1b3b7411021" providerId="Windows Live" clId="Web-{1B637748-3982-4EBE-AA8F-188D125C8354}" dt="2022-06-18T15:41:17.116" v="79" actId="20577"/>
        <pc:sldMkLst>
          <pc:docMk/>
          <pc:sldMk cId="2535218946" sldId="340"/>
        </pc:sldMkLst>
        <pc:spChg chg="mod">
          <ac:chgData name="I Miell" userId="0dc4c1b3b7411021" providerId="Windows Live" clId="Web-{1B637748-3982-4EBE-AA8F-188D125C8354}" dt="2022-06-18T15:40:08.052" v="58" actId="20577"/>
          <ac:spMkLst>
            <pc:docMk/>
            <pc:sldMk cId="2535218946" sldId="340"/>
            <ac:spMk id="174" creationId="{00000000-0000-0000-0000-000000000000}"/>
          </ac:spMkLst>
        </pc:spChg>
        <pc:spChg chg="mod">
          <ac:chgData name="I Miell" userId="0dc4c1b3b7411021" providerId="Windows Live" clId="Web-{1B637748-3982-4EBE-AA8F-188D125C8354}" dt="2022-06-18T15:41:17.116" v="79" actId="20577"/>
          <ac:spMkLst>
            <pc:docMk/>
            <pc:sldMk cId="2535218946" sldId="340"/>
            <ac:spMk id="175" creationId="{00000000-0000-0000-0000-000000000000}"/>
          </ac:spMkLst>
        </pc:spChg>
      </pc:sldChg>
      <pc:sldChg chg="add replId">
        <pc:chgData name="I Miell" userId="0dc4c1b3b7411021" providerId="Windows Live" clId="Web-{1B637748-3982-4EBE-AA8F-188D125C8354}" dt="2022-06-18T15:40:02.552" v="56"/>
        <pc:sldMkLst>
          <pc:docMk/>
          <pc:sldMk cId="4255551868" sldId="341"/>
        </pc:sldMkLst>
      </pc:sldChg>
      <pc:sldChg chg="modSp add ord replId">
        <pc:chgData name="I Miell" userId="0dc4c1b3b7411021" providerId="Windows Live" clId="Web-{1B637748-3982-4EBE-AA8F-188D125C8354}" dt="2022-06-18T15:44:06.902" v="111" actId="20577"/>
        <pc:sldMkLst>
          <pc:docMk/>
          <pc:sldMk cId="3056618506" sldId="342"/>
        </pc:sldMkLst>
        <pc:spChg chg="mod">
          <ac:chgData name="I Miell" userId="0dc4c1b3b7411021" providerId="Windows Live" clId="Web-{1B637748-3982-4EBE-AA8F-188D125C8354}" dt="2022-06-18T15:44:06.902" v="111" actId="20577"/>
          <ac:spMkLst>
            <pc:docMk/>
            <pc:sldMk cId="3056618506" sldId="342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1B637748-3982-4EBE-AA8F-188D125C8354}" dt="2022-06-18T15:43:06.541" v="99" actId="20577"/>
        <pc:sldMkLst>
          <pc:docMk/>
          <pc:sldMk cId="398753825" sldId="343"/>
        </pc:sldMkLst>
        <pc:spChg chg="mod">
          <ac:chgData name="I Miell" userId="0dc4c1b3b7411021" providerId="Windows Live" clId="Web-{1B637748-3982-4EBE-AA8F-188D125C8354}" dt="2022-06-18T15:43:06.541" v="99" actId="20577"/>
          <ac:spMkLst>
            <pc:docMk/>
            <pc:sldMk cId="398753825" sldId="343"/>
            <ac:spMk id="190" creationId="{00000000-0000-0000-0000-000000000000}"/>
          </ac:spMkLst>
        </pc:spChg>
      </pc:sldChg>
      <pc:sldChg chg="add replId">
        <pc:chgData name="I Miell" userId="0dc4c1b3b7411021" providerId="Windows Live" clId="Web-{1B637748-3982-4EBE-AA8F-188D125C8354}" dt="2022-06-18T15:43:10.573" v="100"/>
        <pc:sldMkLst>
          <pc:docMk/>
          <pc:sldMk cId="3280210114" sldId="344"/>
        </pc:sldMkLst>
      </pc:sldChg>
      <pc:sldChg chg="modSp add replId">
        <pc:chgData name="I Miell" userId="0dc4c1b3b7411021" providerId="Windows Live" clId="Web-{1B637748-3982-4EBE-AA8F-188D125C8354}" dt="2022-06-18T15:44:38.612" v="114" actId="20577"/>
        <pc:sldMkLst>
          <pc:docMk/>
          <pc:sldMk cId="554566050" sldId="345"/>
        </pc:sldMkLst>
        <pc:spChg chg="mod">
          <ac:chgData name="I Miell" userId="0dc4c1b3b7411021" providerId="Windows Live" clId="Web-{1B637748-3982-4EBE-AA8F-188D125C8354}" dt="2022-06-18T15:44:38.612" v="114" actId="20577"/>
          <ac:spMkLst>
            <pc:docMk/>
            <pc:sldMk cId="554566050" sldId="345"/>
            <ac:spMk id="207" creationId="{00000000-0000-0000-0000-000000000000}"/>
          </ac:spMkLst>
        </pc:spChg>
      </pc:sldChg>
      <pc:sldChg chg="modSp add ord replId">
        <pc:chgData name="I Miell" userId="0dc4c1b3b7411021" providerId="Windows Live" clId="Web-{1B637748-3982-4EBE-AA8F-188D125C8354}" dt="2022-06-18T15:45:45.958" v="127" actId="20577"/>
        <pc:sldMkLst>
          <pc:docMk/>
          <pc:sldMk cId="1739346090" sldId="346"/>
        </pc:sldMkLst>
        <pc:spChg chg="mod">
          <ac:chgData name="I Miell" userId="0dc4c1b3b7411021" providerId="Windows Live" clId="Web-{1B637748-3982-4EBE-AA8F-188D125C8354}" dt="2022-06-18T15:45:45.958" v="127" actId="20577"/>
          <ac:spMkLst>
            <pc:docMk/>
            <pc:sldMk cId="1739346090" sldId="346"/>
            <ac:spMk id="10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scenarios/-/9781098138547" TargetMode="External"/><Relationship Id="rId2" Type="http://schemas.openxmlformats.org/officeDocument/2006/relationships/hyperlink" Target="https://learning.oreilly.com/scenarios/-/9781098138530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cenarios/-/9781098138554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cenarios/-/9781098138578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nmiell/introduction-to-bash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an.miell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20" y="10"/>
            <a:ext cx="10080605" cy="75596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796985" y="3483005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 dirty="0">
                <a:latin typeface="+mj-lt"/>
                <a:ea typeface="+mj-ea"/>
                <a:cs typeface="+mj-cs"/>
              </a:rPr>
              <a:t>Bash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 Scripting in Three Weeks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4796985" y="5039783"/>
            <a:ext cx="4590595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u="sng" strike="noStrike" spc="-1">
                <a:uFillTx/>
                <a:hlinkClick r:id="rId3"/>
              </a:rPr>
              <a:t>Ian.miell@gmail.com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– Pipes vs Redirects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main 3 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‘&gt;’ vs ‘|’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i="1" strike="noStrike" spc="-1"/>
              <a:t>n</a:t>
            </a:r>
            <a:r>
              <a:rPr lang="en-US" sz="1900" b="1" strike="noStrike" spc="-1"/>
              <a:t>&gt; and standard 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2&gt;&amp;1 and ordering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6948489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  <a:hlinkClick r:id="rId2"/>
              </a:rPr>
              <a:t>https://learning.oreilly.com/scenarios/-/9781098138530/</a:t>
            </a:r>
            <a:endParaRPr lang="en-US" sz="1900" b="0" strike="noStrike" spc="-1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  <a:hlinkClick r:id="rId3"/>
              </a:rPr>
              <a:t>https://learning.oreilly.com/scenarios/-/9781098138547</a:t>
            </a:r>
            <a:endParaRPr lang="en-US" sz="1900" spc="-1" dirty="0"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  <p:extLst>
      <p:ext uri="{BB962C8B-B14F-4D97-AF65-F5344CB8AC3E}">
        <p14:creationId xmlns:p14="http://schemas.microsoft.com/office/powerpoint/2010/main" val="417355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Subshells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subshell?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create a subshell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they are useful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() vs {}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39875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Process Substitution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‘&lt;()’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Substitution of file arguments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55456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6948489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Subshells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  <a:hlinkClick r:id="rId2"/>
              </a:rPr>
              <a:t>https://learning.oreilly.com/scenarios/-/9781098138554/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>
              <a:cs typeface="Arial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  <p:extLst>
      <p:ext uri="{BB962C8B-B14F-4D97-AF65-F5344CB8AC3E}">
        <p14:creationId xmlns:p14="http://schemas.microsoft.com/office/powerpoint/2010/main" val="30566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Here docs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cat &gt; file &lt;&lt; MARKER</a:t>
            </a:r>
            <a:br>
              <a:rPr lang="en-US" sz="1900" b="1" spc="-1" dirty="0"/>
            </a:br>
            <a:r>
              <a:rPr lang="en-US" sz="1900" b="1" spc="-1" dirty="0"/>
              <a:t>...</a:t>
            </a:r>
            <a:br>
              <a:rPr lang="en-US" sz="1900" b="1" spc="-1" dirty="0"/>
            </a:br>
            <a:r>
              <a:rPr lang="en-US" sz="1900" b="1" spc="-1" dirty="0"/>
              <a:t>MARKER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'MARKER'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253521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6948489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Here Docs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  <a:hlinkClick r:id="" action="ppaction://noaction"/>
              </a:rPr>
              <a:t>https://learning.oreilly.com/scenarios/-/9781098138561/</a:t>
            </a:r>
            <a:endParaRPr lang="en-US" sz="1900" spc="-1" dirty="0"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  <p:extLst>
      <p:ext uri="{BB962C8B-B14F-4D97-AF65-F5344CB8AC3E}">
        <p14:creationId xmlns:p14="http://schemas.microsoft.com/office/powerpoint/2010/main" val="328021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Startup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shell scripts are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happens on bash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This has cost me many hours!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Executable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‘source’ vs ‘./’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425555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stomShape 1"/>
          <p:cNvSpPr/>
          <p:nvPr/>
        </p:nvSpPr>
        <p:spPr>
          <a:xfrm>
            <a:off x="493762" y="-298516"/>
            <a:ext cx="9620006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Walkthrough – Startup Explained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pic>
        <p:nvPicPr>
          <p:cNvPr id="178" name="Picture 238"/>
          <p:cNvPicPr/>
          <p:nvPr/>
        </p:nvPicPr>
        <p:blipFill>
          <a:blip r:embed="rId2"/>
          <a:stretch/>
        </p:blipFill>
        <p:spPr>
          <a:xfrm>
            <a:off x="199068" y="1001754"/>
            <a:ext cx="9720291" cy="6395981"/>
          </a:xfrm>
          <a:prstGeom prst="rect">
            <a:avLst/>
          </a:prstGeom>
        </p:spPr>
      </p:pic>
      <p:sp>
        <p:nvSpPr>
          <p:cNvPr id="17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8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stomShape 1"/>
          <p:cNvSpPr/>
          <p:nvPr/>
        </p:nvSpPr>
        <p:spPr>
          <a:xfrm>
            <a:off x="693042" y="203713"/>
            <a:ext cx="8694540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Startup Explained (simpler)</a:t>
            </a:r>
            <a:endParaRPr lang="en-US" sz="5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1" name="Picture 241"/>
          <p:cNvPicPr/>
          <p:nvPr/>
        </p:nvPicPr>
        <p:blipFill>
          <a:blip r:embed="rId2"/>
          <a:stretch/>
        </p:blipFill>
        <p:spPr>
          <a:xfrm>
            <a:off x="3223964" y="2034240"/>
            <a:ext cx="3630170" cy="4905635"/>
          </a:xfrm>
          <a:prstGeom prst="rect">
            <a:avLst/>
          </a:prstGeom>
        </p:spPr>
      </p:pic>
      <p:sp>
        <p:nvSpPr>
          <p:cNvPr id="18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92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Pipes</a:t>
            </a: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 and Redirects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pipes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Special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out vs standard 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2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Scripts and Startup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shell scripts are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complex bash startup can be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Keep diagram handy!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252473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6948489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cs typeface="Arial"/>
              </a:rPr>
              <a:t>Homework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  <a:hlinkClick r:id="rId2"/>
              </a:rPr>
              <a:t>https://learning.oreilly.com/scenarios/-/9781098138578/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>
              <a:cs typeface="Arial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  <p:extLst>
      <p:ext uri="{BB962C8B-B14F-4D97-AF65-F5344CB8AC3E}">
        <p14:creationId xmlns:p14="http://schemas.microsoft.com/office/powerpoint/2010/main" val="173934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ustomShape 1"/>
          <p:cNvSpPr/>
          <p:nvPr/>
        </p:nvSpPr>
        <p:spPr>
          <a:xfrm>
            <a:off x="1000615" y="1174790"/>
            <a:ext cx="8386967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FIN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58311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 Recap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Globs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vs regexps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Variables, arrays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Pipes and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 – Further Bash Basics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2.1 Command Substitution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2.2 Functions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2.3 Tests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2.4 Loops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2.5 Exit Codes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Is bash a programming language?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programming language?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has bash lasted so long?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2.3 Tests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tests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Different ways of writing tests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Logical operators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Binary and unary operators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‘if’ statements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2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2.5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an Exit Code is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‘$?’ variable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set one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Exit Code conventions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Other ‘special’ parameters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93042" y="786295"/>
            <a:ext cx="471367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0 – OK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 – General Error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2 – Misuse of shell </a:t>
            </a:r>
            <a:r>
              <a:rPr lang="en-US" sz="1900" b="1" strike="noStrike" spc="-1" dirty="0" err="1"/>
              <a:t>builtin</a:t>
            </a:r>
            <a:endParaRPr lang="en-US" sz="1900" b="0" strike="noStrike" spc="-1" dirty="0" err="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126 – Cannot execute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127 – No file found matching command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128 – Invalid exit value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(128 + n) – Process killed with signal ‘n’</a:t>
            </a:r>
            <a:endParaRPr lang="en-US" sz="1900" b="0" strike="noStrike" spc="-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–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exit codes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Exit code usage (eg grep)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Setting exit codes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‘return’ing from functions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Special parameters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 - Walkthrough</a:t>
            </a:r>
            <a:endParaRPr lang="en-US" sz="3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Simple pipes and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in/out/error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09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11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 / Recap – Part II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more as programming language: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Functions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Tests / ifs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Loops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Return/Exit codes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Process and command substitution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$() vs ``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CustomShape 1"/>
          <p:cNvSpPr/>
          <p:nvPr/>
        </p:nvSpPr>
        <p:spPr>
          <a:xfrm>
            <a:off x="941787" y="2303963"/>
            <a:ext cx="2797051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III - Scripting</a:t>
            </a:r>
            <a:endParaRPr lang="en-US" sz="44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Scripts and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‘set’ Command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Debugging in bash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Subshells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IFS</a:t>
            </a:r>
            <a:endParaRPr lang="en-US" sz="1900" b="0" strike="noStrike" spc="-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3.1 Scripts and Startup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shell scripts are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happens on bash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This has cost me many hours!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Executable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‘source’ vs ‘./’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stomShape 1"/>
          <p:cNvSpPr/>
          <p:nvPr/>
        </p:nvSpPr>
        <p:spPr>
          <a:xfrm>
            <a:off x="493762" y="-298516"/>
            <a:ext cx="9620006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Walkthrough – Startup Explained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pic>
        <p:nvPicPr>
          <p:cNvPr id="178" name="Picture 238"/>
          <p:cNvPicPr/>
          <p:nvPr/>
        </p:nvPicPr>
        <p:blipFill>
          <a:blip r:embed="rId2"/>
          <a:stretch/>
        </p:blipFill>
        <p:spPr>
          <a:xfrm>
            <a:off x="199068" y="1001754"/>
            <a:ext cx="9720291" cy="6395981"/>
          </a:xfrm>
          <a:prstGeom prst="rect">
            <a:avLst/>
          </a:prstGeom>
        </p:spPr>
      </p:pic>
      <p:sp>
        <p:nvSpPr>
          <p:cNvPr id="17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stomShape 1"/>
          <p:cNvSpPr/>
          <p:nvPr/>
        </p:nvSpPr>
        <p:spPr>
          <a:xfrm>
            <a:off x="693042" y="203713"/>
            <a:ext cx="8694540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Startup Explained (simpler)</a:t>
            </a:r>
            <a:endParaRPr lang="en-US" sz="5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1" name="Picture 241"/>
          <p:cNvPicPr/>
          <p:nvPr/>
        </p:nvPicPr>
        <p:blipFill>
          <a:blip r:embed="rId2"/>
          <a:stretch/>
        </p:blipFill>
        <p:spPr>
          <a:xfrm>
            <a:off x="3223964" y="2034240"/>
            <a:ext cx="3630170" cy="4905635"/>
          </a:xfrm>
          <a:prstGeom prst="rect">
            <a:avLst/>
          </a:prstGeom>
        </p:spPr>
      </p:pic>
      <p:sp>
        <p:nvSpPr>
          <p:cNvPr id="18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2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Scripts and Startup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shell scripts are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complex bash startup can be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Keep diagram handy!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 The ‘set’ builtin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Setting options in bash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POSIX is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Most useful options: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nounset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xtrace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errexit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‘set’ vs ‘shopt’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6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‘set’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Options: + off, - 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POSIX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Most common options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shopt and set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xtrace, nounset, errexit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3.3 Subshells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subshell?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create a subshell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they are useful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() vs {}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3.4 Internal Field Separator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aka IFS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it’s important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use it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CustomShape 1"/>
          <p:cNvSpPr/>
          <p:nvPr/>
        </p:nvSpPr>
        <p:spPr>
          <a:xfrm>
            <a:off x="6863395" y="2358412"/>
            <a:ext cx="3820404" cy="5034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01429" y="483207"/>
            <a:ext cx="9333000" cy="5425495"/>
          </a:xfrm>
          <a:prstGeom prst="rect">
            <a:avLst/>
          </a:prstGeom>
        </p:spPr>
      </p:pic>
      <p:sp>
        <p:nvSpPr>
          <p:cNvPr id="13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285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806" y="0"/>
            <a:ext cx="9406819" cy="4410413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CustomShape 1"/>
          <p:cNvSpPr/>
          <p:nvPr/>
        </p:nvSpPr>
        <p:spPr>
          <a:xfrm>
            <a:off x="748674" y="2442181"/>
            <a:ext cx="3705912" cy="38881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Spaces in Filenames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707655" y="5652075"/>
            <a:ext cx="5372970" cy="190760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310" y="2442181"/>
            <a:ext cx="4347272" cy="4331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‘for’ looping over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IFS shell variable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$’’ construct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Spaces in Filenames</a:t>
            </a:r>
            <a:endParaRPr lang="en-US" sz="3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Setting IFS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‘find’ command and ‘xargs’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find, xargs and the null byte separator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7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: Shape 77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III – Discussion / Recap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Practical bash usage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 options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 debugging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IFS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1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Optional</a:t>
            </a: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 – Advanced Bash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String manipulation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Autocomplete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Walkthrough a ‘real’ script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4.1 Jobs and Traps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Background jobs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Traps and signals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‘kill’ command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‘wait’ builtin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Trapping signals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Process groups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5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Exit Codes - Refresher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0 – OK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 – General Error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 – Misuse of shell builtin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126 – Cannot execute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127 – No file found matching command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128 – Invalid exit value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(128 + n) – Process killed with signal ‘n’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4.2 Process Substitution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‘&lt;()’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Substitution of file arguments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</a:t>
            </a:r>
            <a:r>
              <a:rPr lang="en-US" sz="4400" b="1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Subsitution</a:t>
            </a:r>
            <a:r>
              <a:rPr lang="en-US" sz="4400" b="1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Walkthrough</a:t>
            </a:r>
            <a:endParaRPr lang="en-US" sz="44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‘&lt;()’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Substitution of file arguments</a:t>
            </a:r>
            <a:endParaRPr lang="en-US" sz="1900" b="0" strike="noStrike" spc="-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-1757310" y="-1018839"/>
            <a:ext cx="11802308" cy="860905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573046" y="3350669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Thank You!</a:t>
            </a:r>
            <a:endParaRPr lang="en-US" sz="4400" b="1" strike="noStrike" spc="-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21566" y="5375712"/>
            <a:ext cx="6077983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1" u="sng" spc="-1" dirty="0">
                <a:solidFill>
                  <a:srgbClr val="0000FF"/>
                </a:solidFill>
                <a:ea typeface="+mn-lt"/>
                <a:cs typeface="+mn-lt"/>
                <a:hlinkClick r:id="rId3"/>
              </a:rPr>
              <a:t>https://github.com/ianmiell/introduction-to-bash</a:t>
            </a:r>
            <a:endParaRPr lang="en-US" sz="1900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spc="-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</a:t>
            </a:r>
            <a:r>
              <a:rPr lang="en-US" sz="1900" b="0" u="sng" strike="noStrike" spc="-1" dirty="0"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.miell@gmail.com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21315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Descriptors (I)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Every process gets three file descriptors: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0 - ‘standard input’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1 - ‘standard output’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2 - ‘standard error’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‘Normal’ output goes to file descriptor 1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Programs generally output errors to file descriptor 2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Normally ‘stderr’ and ‘stdout’ both go to the terminal – but you can change that!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CustomShape 1"/>
          <p:cNvSpPr/>
          <p:nvPr/>
        </p:nvSpPr>
        <p:spPr>
          <a:xfrm>
            <a:off x="4601792" y="5465144"/>
            <a:ext cx="6009470" cy="1933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240766" y="157571"/>
            <a:ext cx="9249197" cy="6335976"/>
          </a:xfrm>
          <a:prstGeom prst="rect">
            <a:avLst/>
          </a:prstGeom>
        </p:spPr>
      </p:pic>
      <p:sp>
        <p:nvSpPr>
          <p:cNvPr id="13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CustomShape 1"/>
          <p:cNvSpPr/>
          <p:nvPr/>
        </p:nvSpPr>
        <p:spPr>
          <a:xfrm>
            <a:off x="6863395" y="2358412"/>
            <a:ext cx="3820404" cy="5034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01429" y="483207"/>
            <a:ext cx="9333000" cy="5425495"/>
          </a:xfrm>
          <a:prstGeom prst="rect">
            <a:avLst/>
          </a:prstGeom>
        </p:spPr>
      </p:pic>
      <p:sp>
        <p:nvSpPr>
          <p:cNvPr id="13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8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stomShape 1"/>
          <p:cNvSpPr/>
          <p:nvPr/>
        </p:nvSpPr>
        <p:spPr>
          <a:xfrm>
            <a:off x="3532994" y="6118109"/>
            <a:ext cx="8694540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5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214627" y="278117"/>
            <a:ext cx="9547772" cy="5925183"/>
          </a:xfrm>
          <a:prstGeom prst="rect">
            <a:avLst/>
          </a:prstGeom>
        </p:spPr>
      </p:pic>
      <p:sp>
        <p:nvSpPr>
          <p:cNvPr id="1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Descriptors (II)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‘&gt;’ operator sends standard output to a file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‘1&gt;’ is the same (1 is assumed)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‘2&gt;’ sends standard error to a file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‘|’ sends standard output to a process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Advanced, but often seen: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2&gt;&amp;1 sends standard error to whatever standard output is pointed at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 way of sending ‘all’ output to a file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1815</Words>
  <Application>Microsoft Office PowerPoint</Application>
  <PresentationFormat>Custom</PresentationFormat>
  <Paragraphs>753</Paragraphs>
  <Slides>48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400</cp:revision>
  <dcterms:created xsi:type="dcterms:W3CDTF">2019-06-19T07:16:44Z</dcterms:created>
  <dcterms:modified xsi:type="dcterms:W3CDTF">2022-09-13T07:17:18Z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