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8.jpeg" ContentType="image/jpeg"/>
  <Override PartName="/ppt/media/image9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6760" cy="125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6760" cy="536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6760" cy="536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6760" cy="536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150000"/>
            <a:ext cx="9716760" cy="125676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insights.stackoverflow.com/survey/2020#most-popular-technologies" TargetMode="External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n.wikibooks.org/wiki/Sensory_Systems/Control_Systems" TargetMode="Externa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ianmiell/gitops-example" TargetMode="External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zwischenzugs.com/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mailto:Ian.miell@gmail.com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33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GitOps First Steps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540000" y="4680000"/>
            <a:ext cx="9176760" cy="25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164" name="Picture 88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5640" cy="246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State in a Spreadsheet’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of system stored in a spreadsheet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Often associated with firewall or proxy rule management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Also often associated with traditional change control systems, eg ServiceNow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Pipeline By GUI’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Rise of DevOps brought Jenkins et al to the fore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Pipeline was step forward in automation but often stateful through configuration by GUI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Anti-Pattern Outcomes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Uncertain Desired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Uncertain Actual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Gap Between Desired and Actual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Control Challenges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2880" y="-72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III – Defining GitOps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304000" y="848880"/>
            <a:ext cx="5759640" cy="699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Exactly Is GitOps?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Official Weave definition (2017)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 operating model for Kubernetes and other cloud native technologies, providing a set of best practices that unify deployment, management and monitoring for containerized clusters and applications.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path towards a developer experience for managing applications; where end-to-end CICD pipelines and Git workflows are applied to both operations, and development.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The Three Key Concepts of GitOps?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Audited source control and configuration management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 data definition of system configuration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Reconciling control loop for configuration management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Declarative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Code that declares the desired configuration statically, rather than dynamically based on switching procedures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Make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Puppet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YAML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60000" y="1982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SCM (Source Control Management) tool should provide: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Easy and cheap branching of code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history integrity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sharing protocols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Integration with identity systems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Source Controlled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60000" y="1982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 is the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 facto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tool here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Branching is O(1)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SHA hashing of commit contents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GitHub, GitLab et al have evolving standards and enterprise integrations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Extremely widespread adoption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Stack Overflow: 83% of devs on GitHub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Control Loop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60000" y="1979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Control Systems (Wikibooks link)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504000" y="1512000"/>
            <a:ext cx="8836560" cy="437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 - Introduction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About Me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Course Overview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Discussion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is GitOps in One Slide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Control Loop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730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60000" y="137016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control loop: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Checks whether system is in desired state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it is not, effects changes to get into desired state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eg thermostat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Controller’ a familiar concept to Kubernetes users – K8s name itself means ‘governor’, a similar engineering concept around speed of system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GitOps Helps (I)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60000" y="1547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These concepts, together, improve: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Reliability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Automated, zero-touch, self-correcting systems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Fewer ad hoc, unmonitored system changes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Reduced bespoke logic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Auditability and accountability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Full audit history via souce control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How GitOps Helps (II)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Which deliver benefits: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Improved productivity and lower cost of system ownership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time spent debugging systems in unknown state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Less time maintaining systems with recurring problems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Cheaper and simpler workflow/approval systems</a:t>
            </a:r>
            <a:endParaRPr b="0" lang="en-GB" sz="26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Easier to implement automated testing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IV – Key GitOps Tools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Fast-growing space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Kubernetes (Deployment Platforms)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Terraform (Infrastructure Provisioning)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ArgoCD/FluxCD (‘Pull’ tools)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Kustomize / kubectl (‘Push’ tools)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JenkinsX (Curated GitOps products)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Kubernetes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Runs Docker (or industry standard) containers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Deployment configurable by code (YAML/JSON)</a:t>
            </a:r>
            <a:endParaRPr b="0" lang="en-GB" sz="26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2067840" y="3129840"/>
            <a:ext cx="5347440" cy="363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Terraform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Specifies and maintains infrastructure setup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Declarative language (HCL)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Source-code friendly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ArgoCD / FluxCD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Two similar ‘control loop’ solutions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Within Kubernetes clusters, these applications track git repositories and apply changes to cluster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Projects’ efforts are consolidating to https://github.com/argoproj/gitops-engine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JenkinsX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Monolithic ‘all-in-one’ GitOps solution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Nothing (much) to do with Jenkins CI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V – Demo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4223520" y="1473480"/>
            <a:ext cx="4632120" cy="5294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Demo Resources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https://github.com/ianmiell/gitops-example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Uses: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GitHub Actions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Terraform (optional)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Kubernetes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Shell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Flux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Docker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GitOps and Me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Worked in GitOps in Banks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Consulting, working with smaller companies to make GitOps happen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Blog on GitOps and related subjects at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  <a:hlinkClick r:id="rId1"/>
              </a:rPr>
              <a:t>https://zwischenzugs.com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Written books on Git, Docker, Terraform, Bash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Demo Overview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088000" y="1512000"/>
            <a:ext cx="5644080" cy="537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VI – GitOps Implementation Challenges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 rot="21582600">
            <a:off x="5055480" y="804240"/>
            <a:ext cx="4644360" cy="6383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Technical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Many new technologies to learn/master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Git, Terraform, Kubernetes (none of these are trivial)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Many small decisions need to be made when building up your GitOps capability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Cultural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60000" y="1008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Need to change delivery mindset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Hero’ culture of ‘logging in and fixing’ needs to be challenged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deployment process/code is king and discipline needs to be maintained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Onboarding new teams to this way of working can generate a lot of friction if they are not prepared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Business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GitOps work is very front-loaded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 take a long time to ‘bed in’ good practices within an organization before seeing a return on investment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Benefits are not immediately obvious to non-technical people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Emergent area: there is no ‘safe, proven choice’ for a GitOps approach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Challenges - Solutions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60000" y="180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60000" y="119628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Technical: Invest in spreading expertise and gaining experience across teams. Ensure documentation and pairing etc used to pass on knowledge.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Cultural: Invest early in outreach, bring staff with you. Point out opportunities for growth and development.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Business: Be realistic, don’t over-promise, and measure costs and compare old/new costs to demonstrate business value.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33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Thank you!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40000" y="4680000"/>
            <a:ext cx="9176760" cy="251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Ian 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  <a:ea typeface="DejaVu Sans"/>
              </a:rPr>
              <a:t>Twitter: @ianmiell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200" spc="-1" strike="noStrike" u="sng">
                <a:solidFill>
                  <a:srgbClr val="0000ff"/>
                </a:solidFill>
                <a:uFillTx/>
                <a:latin typeface="Source Sans Pro Light"/>
                <a:ea typeface="DejaVu Sans"/>
                <a:hlinkClick r:id="rId1"/>
              </a:rPr>
              <a:t>Ian.miell@gmail.com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200" spc="-1" strike="noStrike">
              <a:latin typeface="Arial"/>
            </a:endParaRPr>
          </a:p>
        </p:txBody>
      </p:sp>
      <p:pic>
        <p:nvPicPr>
          <p:cNvPr id="268" name="Picture 88_1" descr=""/>
          <p:cNvPicPr/>
          <p:nvPr/>
        </p:nvPicPr>
        <p:blipFill>
          <a:blip r:embed="rId2"/>
          <a:stretch/>
        </p:blipFill>
        <p:spPr>
          <a:xfrm>
            <a:off x="7132320" y="4663440"/>
            <a:ext cx="2465640" cy="246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Course Overview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 – Introduction</a:t>
            </a: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 - Why GitOps?</a:t>
            </a: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III – Defining GitOps</a:t>
            </a: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Break</a:t>
            </a: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Park IV – Key GitOps Tools</a:t>
            </a: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V – Demo</a:t>
            </a: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Part VI – Implementation Challenges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do you deploy software now?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are the challenges/bottlenecks?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tools do you use, and what are their characteristics?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What do you understand by GitOps?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is GitOps in One Slide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 be defined in various ways, but at core: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1) Everything as Code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2) Declarative system operation definition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3) Control Loop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Packaging of older ideas (eg DevOps, Scripting, Versioned Source Control, configuration management, Make) into an opinionated movement.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Part II – Why GitOps?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1566360" y="2049120"/>
            <a:ext cx="7142400" cy="414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What Problems Does GitOps Solve?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Various deployment anti-patterns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Deployment by hand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in a spreadsheet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Pipeline by GUI </a:t>
            </a:r>
            <a:endParaRPr b="0" lang="en-GB" sz="26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‘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It’s all up here’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Anti-patterns cost money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GitOps (like DevOps) reduces cost of deployment 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67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‘</a:t>
            </a:r>
            <a:r>
              <a:rPr b="1" lang="en-GB" sz="32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Deployment By Hand’ Anti-Pattern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60000" y="1980000"/>
            <a:ext cx="9176760" cy="46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Place code into environments through a manual process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May be sped up by scripting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Documents with deployment commands in them are still not uncommon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2019-06-19T07:16:44Z</dcterms:created>
  <dc:creator/>
  <dc:description/>
  <dc:language>en-US</dc:language>
  <cp:lastModifiedBy/>
  <dcterms:modified xsi:type="dcterms:W3CDTF">2021-01-09T19:07:24Z</dcterms:modified>
  <cp:revision>38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92</vt:i4>
  </property>
</Properties>
</file>