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6.jpeg" ContentType="image/jpe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21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7480" cy="12574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7480" cy="12574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7480" cy="5374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7480" cy="5374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7480" cy="5374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7480" cy="12574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7480" cy="5374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7480" cy="5374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7480" cy="5374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3150000"/>
            <a:ext cx="9717480" cy="12574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Ian.miell@gmail.com" TargetMode="Externa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insights.stackoverflow.com/survey/2020#most-popular-technologies" TargetMode="External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en.wikibooks.org/wiki/Sensory_Systems/Control_Systems" TargetMode="Externa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s://github.com/ianmiell/gitops-example" TargetMode="External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hyperlink" Target="mailto:Ian.miell@gmail.com" TargetMode="Externa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60000" y="333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GitOps First Steps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540000" y="4680000"/>
            <a:ext cx="9177480" cy="25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Ian Miell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Twitter: @ianmiell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0000ff"/>
                </a:solidFill>
                <a:uFillTx/>
                <a:latin typeface="Source Sans Pro Light"/>
                <a:ea typeface="DejaVu Sans"/>
                <a:hlinkClick r:id="rId1"/>
              </a:rPr>
              <a:t>Ian.miell@gmail.com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</p:txBody>
      </p:sp>
      <p:pic>
        <p:nvPicPr>
          <p:cNvPr id="164" name="Picture 88" descr=""/>
          <p:cNvPicPr/>
          <p:nvPr/>
        </p:nvPicPr>
        <p:blipFill>
          <a:blip r:embed="rId2"/>
          <a:stretch/>
        </p:blipFill>
        <p:spPr>
          <a:xfrm>
            <a:off x="7132320" y="4663440"/>
            <a:ext cx="2466360" cy="246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‘</a:t>
            </a: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State in a Spreadsheet’ Anti-Pattern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State of system stored in a spreadsheet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Often associated with firewall or proxy rule management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Also often associated with traditional change control systems, eg ServiceNow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‘</a:t>
            </a: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Pipeline By GUI’ Anti-Pattern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3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Rise of DevOps brought Jenkins et al to the fore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Pipeline was step forward in automation but often stateful through configuration by GUI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Anti-Pattern Outcomes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Uncertain Desired State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Uncertain Actual State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Gap Between Desired and Actual State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Control Challenges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III – Defining GitOps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What Exactly Is GitOps?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Official Weave definition (2017)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An operating model for Kubernetes and other cloud native technologies, providing a set of best practices that unify deployment, management and monitoring for containerized clusters and applications.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 path towards a developer experience for managing applications; where end-to-end CICD pipelines and Git workflows are applied to both operations, and development.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The Three Key Concepts of GitOps?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Audited source control and configuration management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Declarative data definition of system configuration 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Reconciling control loop for configuration management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Declarative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Declarative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Code that declares the desired configuration statically, rather than dynamically based on switching procedures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eg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Make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Puppet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YAML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JSON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Source Controlled (I)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360000" y="198216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SCM (Source Control Management) tool should provide: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Easy and cheap branching of code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Change history integrity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Change sharing protocols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Integration with identity systems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Source Controlled (I)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360000" y="198216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Git is the </a:t>
            </a:r>
            <a:r>
              <a:rPr b="1" i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de facto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tool here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Branching is O(1)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SHA hashing of commit contents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GitHub, GitLab et al have evolving standards and enterprise integrations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Extremely widespread adoption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 u="sng">
                <a:solidFill>
                  <a:srgbClr val="0000ff"/>
                </a:solidFill>
                <a:uFillTx/>
                <a:latin typeface="Source Sans Pro Semibold"/>
                <a:ea typeface="DejaVu Sans"/>
                <a:hlinkClick r:id="rId1"/>
              </a:rPr>
              <a:t>Stack Overflow: 83% of devs on GitHub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Control Loop (I)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360000" y="197928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 u="sng">
                <a:solidFill>
                  <a:srgbClr val="0000ff"/>
                </a:solidFill>
                <a:uFillTx/>
                <a:latin typeface="Source Sans Pro Semibold"/>
                <a:ea typeface="DejaVu Sans"/>
                <a:hlinkClick r:id="rId1"/>
              </a:rPr>
              <a:t>Control Systems (Wikibooks link)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2"/>
          <a:stretch/>
        </p:blipFill>
        <p:spPr>
          <a:xfrm>
            <a:off x="504000" y="1512000"/>
            <a:ext cx="8837280" cy="437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 - Introduction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About Me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Course Overview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Discussion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is GitOps in One Slide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Control Loop (II)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360000" y="173016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360000" y="137016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 control loop: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Checks whether system is in desired state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If it is not, effects changes to get into desired state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eg thermostat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Controller’ a familiar concept to Kubernetes users – K8s name itself means ‘governor’, a similar engineering concept around speed of system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How GitOps Helps (I)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360000" y="180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360000" y="154728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These concepts, together, improve: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Reliability</a:t>
            </a:r>
            <a:endParaRPr b="0" lang="en-GB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Automated, zero-touch, self-correcting systems</a:t>
            </a:r>
            <a:endParaRPr b="0" lang="en-GB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Fewer ad hoc, unmonitored system changes</a:t>
            </a:r>
            <a:endParaRPr b="0" lang="en-GB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Reduced bespoke logic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Auditability and accountability</a:t>
            </a:r>
            <a:endParaRPr b="0" lang="en-GB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Full audit history via souce control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How GitOps Helps (II)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360000" y="180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360000" y="119628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Which deliver benefits: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Improved productivity and lower cost of system ownership</a:t>
            </a:r>
            <a:endParaRPr b="0" lang="en-GB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Less time spent debugging systems in unknown state</a:t>
            </a:r>
            <a:endParaRPr b="0" lang="en-GB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Less time maintaining systems with recurring problems</a:t>
            </a:r>
            <a:endParaRPr b="0" lang="en-GB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Cheaper and simpler workflow/approval systems</a:t>
            </a:r>
            <a:endParaRPr b="0" lang="en-GB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Easier to implement automated testing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IV – Key GitOps Tools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60000" y="180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360000" y="119628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Fast-growing space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Kubernetes (Deployment Platforms)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Terraform (Infrastructure Provisioning)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ArgoCD/FluxCD (‘Pull’ tools)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Kustomize / kubectl (‘Push’ tools)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JenkinsX (Curated GitOps products)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Kubernetes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360000" y="180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360000" y="119628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Runs Docker (or industry standard) containers</a:t>
            </a: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Deployment configurable by code (YAML/JSON)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2067840" y="3129840"/>
            <a:ext cx="5348160" cy="3638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Terraform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360000" y="180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360000" y="119628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Specifies and maintains infrastructure setup</a:t>
            </a: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Declarative language (HCL)</a:t>
            </a: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Source-code friendly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ArgoCD / FluxCD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360000" y="180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360000" y="119628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Two similar ‘control loop’ solutions</a:t>
            </a: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Within Kubernetes clusters, these applications track git repositories and apply changes to cluster</a:t>
            </a: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Projects’ efforts are consolidating to https://github.com/argoproj/gitops-engine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JenkinsX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360000" y="180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360000" y="119628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Monolithic ‘all-in-one’ GitOps solution</a:t>
            </a: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Nothing (much) to do with Jenkins CI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V – Demo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Demo Resources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360000" y="119628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 u="sng">
                <a:solidFill>
                  <a:srgbClr val="0000ff"/>
                </a:solidFill>
                <a:uFillTx/>
                <a:latin typeface="Source Sans Pro Semibold"/>
                <a:ea typeface="DejaVu Sans"/>
                <a:hlinkClick r:id="rId1"/>
              </a:rPr>
              <a:t>https://github.com/ianmiell/gitops-example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Uses: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GitHub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GitHub Actions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Terraform (optional)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Kubernetes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Shell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Flux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Docker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GitOps and Me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Worked in GitOps in Banks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Consulting, working with smaller companies to make GitOps happen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Blog on GitOps and related subjects at zwishchenzugs.com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Written books on Git, Docker, Terraform, Bash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Demo Overview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2088000" y="1512000"/>
            <a:ext cx="5644800" cy="5371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VI – GitOps Implementation Challenges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Challenges - Technical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360000" y="180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50" name="CustomShape 4"/>
          <p:cNvSpPr/>
          <p:nvPr/>
        </p:nvSpPr>
        <p:spPr>
          <a:xfrm>
            <a:off x="360000" y="119628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Many new technologies to learn/master</a:t>
            </a: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Git, Terraform, Kubernetes (none of these are trivial)</a:t>
            </a: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Many small decisions need to be made when building up your GitOps capability 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Challenges - Cultural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360000" y="180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54" name="CustomShape 4"/>
          <p:cNvSpPr/>
          <p:nvPr/>
        </p:nvSpPr>
        <p:spPr>
          <a:xfrm>
            <a:off x="360000" y="1008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Need to change delivery mindset</a:t>
            </a: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Hero’ culture of ‘logging in and fixing’ needs to be challenged </a:t>
            </a: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deployment process/code is king and discipline needs to be maintained</a:t>
            </a: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Onboarding new teams to this way of working can generate a lot of friction if they are not prepared</a:t>
            </a: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Challenges - Business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360000" y="180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360000" y="119628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GitOps work is very front-loaded</a:t>
            </a: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Can take a long time to ‘bed in’ good practices within an organization before seeing a return on investment</a:t>
            </a: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Benefits are not immediately obvious to non-technical people</a:t>
            </a: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Emergent area: there is no ‘safe, proven choice’ for a GitOps approach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Challenges - Solutions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360000" y="180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360000" y="119628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Technical: Invest in spreading expertise and gaining experience across teams. Ensure documentation and pairing etc used to pass on knowledge.</a:t>
            </a: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Cultural: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Invest early in outreach, bring staff with you. Point out opportunities for growth and development.</a:t>
            </a: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Business: Be realistic, don’t over-promise, and measure costs and compare old/new costs to demonstrate business value.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360000" y="333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Thank you!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540000" y="4680000"/>
            <a:ext cx="9177480" cy="25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Ian Miell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Twitter: @ianmiell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0000ff"/>
                </a:solidFill>
                <a:uFillTx/>
                <a:latin typeface="Source Sans Pro Light"/>
                <a:ea typeface="DejaVu Sans"/>
                <a:hlinkClick r:id="rId1"/>
              </a:rPr>
              <a:t>Ian.miell@gmail.com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</p:txBody>
      </p:sp>
      <p:pic>
        <p:nvPicPr>
          <p:cNvPr id="265" name="Picture 88_1" descr=""/>
          <p:cNvPicPr/>
          <p:nvPr/>
        </p:nvPicPr>
        <p:blipFill>
          <a:blip r:embed="rId2"/>
          <a:stretch/>
        </p:blipFill>
        <p:spPr>
          <a:xfrm>
            <a:off x="7132320" y="4663440"/>
            <a:ext cx="2466360" cy="246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Course Overview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I – Introduction</a:t>
            </a: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II - Why GitOps?</a:t>
            </a: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III – Defining GitOps</a:t>
            </a: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Break</a:t>
            </a: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Park IV – Key GitOps Tools</a:t>
            </a: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V – Demo</a:t>
            </a: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VI – Implementation Challenges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How do you deploy software now?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are the challenges/bottlenecks?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tools do you use, and what are their characteristics?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do you understand by GitOps?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What is GitOps in One Slide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Can be defined in various ways, but at core: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1) Everything as Code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2) Declarative system operation definition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3) Control Loop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Packaging of older ideas (eg DevOps, Scripting, Versioned Source Control, configuration management, Make) into an opinionated movement.</a:t>
            </a: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II – Why GitOps?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1566360" y="2049120"/>
            <a:ext cx="7143120" cy="4142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What Problems Does GitOps Solve?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Various deployment anti-patterns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Deployment by hand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State in a spreadsheet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Pipeline by GUI 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It’s all up here’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Anti-patterns cost money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GitOps (like DevOps) reduces cost of deployment 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‘</a:t>
            </a: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Deployment By Hand’ Anti-Pattern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Place code into environments through a manual process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May be sped up by scripting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Documents with deployment commands in them are still not uncommon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10640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2019-06-19T07:16:44Z</dcterms:created>
  <dc:creator/>
  <dc:description/>
  <dc:language>en-US</dc:language>
  <cp:lastModifiedBy/>
  <dcterms:modified xsi:type="dcterms:W3CDTF">2021-01-07T15:46:20Z</dcterms:modified>
  <cp:revision>36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92</vt:i4>
  </property>
</Properties>
</file>