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840" cy="125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84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84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7840" cy="12578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80000"/>
            <a:ext cx="971784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7560000" y="684000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900000" y="6840000"/>
            <a:ext cx="647784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180000" y="6840000"/>
            <a:ext cx="53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20#most-popular-technologies" TargetMode="External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en.wikibooks.org/wiki/Sensory_Systems/Control_Systems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ianmiell/gitops-example" TargetMode="External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33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GitOps First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40000" y="4680000"/>
            <a:ext cx="9177840" cy="25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64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6720" cy="24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State in a Spreadsheet’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State of system stored in a spreadsheet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Often associated with firewall or proxy rule management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Also often associated with traditional change control systems, eg ServiceNow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Pipeline By GUI’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Rise of DevOps brought Jenkins et al to the fore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Pipeline was step forward in automation but often stateful through configuration by GUI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Anti-Pattern Outcomes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Uncertain Desired State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Uncertain Actual State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Gap Between Desired and Actual State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Control Challenges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Defining GitOps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Exactly Is GitOps?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Official Weave definition (2017)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 operating model for Kubernetes and other cloud native technologies, providing a set of best practices that unify deployment, management and monitoring for containerized clusters and applications.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path towards a developer experience for managing applications; where end-to-end CICD pipelines and Git workflows are applied to both operations, and development.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The Three Key Concepts of GitOps?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Audited source control and configuration management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 data definition of system configuration 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Reconciling control loop for configuration management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Declarative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Code that declares the desired configuration statically, rather than dynamically based on switching procedures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eg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Make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Puppet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YAML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Source Controlled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60000" y="198216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SCM (Source Control Management) tool should provide: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Easy and cheap branching of code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Change history integrity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Change sharing protocols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Integration with identity systems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Source Controlled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60000" y="198216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 is the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 facto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tool here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Branching is O(1)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SHA hashing of commit contents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GitHub, GitLab et al have evolving standards and enterprise integrations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Extremely widespread adoption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  <a:hlinkClick r:id="rId1"/>
              </a:rPr>
              <a:t>Stack Overflow: 83% of devs on GitHub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Control Loop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60000" y="197928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  <a:hlinkClick r:id="rId1"/>
              </a:rPr>
              <a:t>Control Systems (Wikibooks link)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504000" y="1512000"/>
            <a:ext cx="8837640" cy="437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- Introduction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1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About Me</a:t>
            </a: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Course Overview</a:t>
            </a: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Discussion</a:t>
            </a: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GitOps in One Slide</a:t>
            </a:r>
            <a:endParaRPr b="1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Control Loop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60000" y="173016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60000" y="137016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control loop: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Checks whether system is in desired state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it is not, effects changes to get into desired state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eg thermostat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Controller’ a familiar concept to Kubernetes users – K8s name itself means ‘governor’, a similar engineering concept around speed of system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How GitOps Helps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60000" y="180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54728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These concepts, together, improve: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Reliability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Automated, zero-touch, self-correcting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systems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Fewer ad hoc, unmonitored system changes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Reduced bespoke logic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Auditability and accountability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Full audit history via souce control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How GitOps Helps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60000" y="180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60000" y="119628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Which deliver benefits: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Improved productivity and lower cost of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 ownership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 time spent debugging systems in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unknown state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 time maintaining systems with recurring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problems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Cheaper and simpler workflow/approval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systems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Easier to implement automated testing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Key GitOps Tools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80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60000" y="119628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Fast-growing space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Kubernetes (Deployment Platforms)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Terraform (Infrastructure Provisioning)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ArgoCD/FluxCD (‘Pull’ tools)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Kustomize / kubectl (‘Push’ tools)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JenkinsX (Curated GitOps products)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Kubernetes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60000" y="180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60000" y="119628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Runs Docker (or industry standard) containers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Terraform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60000" y="180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60000" y="119628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ArgoCD / FluxCD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60000" y="180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360000" y="119628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JenkinsX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60000" y="180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360000" y="119628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V – Demo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Demo Resources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60000" y="119628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  <a:hlinkClick r:id="rId1"/>
              </a:rPr>
              <a:t>https://github.com/ianmiell/gitops-example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Uses: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 Actions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Terraform (optional)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Kubernetes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Flux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Docker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GitOps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Worked in GitOps in Banks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Consulting, working with smaller companies to make GitOps happen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Blog on GitOps and related subjects at zwishchenzugs.com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Written books on Git, Docker, Terraform, Bash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Demo Overview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2088000" y="1512000"/>
            <a:ext cx="5645160" cy="537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VI – GitOps Implementation Challenges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Course Overview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Introduction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- Why GitOps?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Defining GitOps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Break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Park IV – Key GitOps Tools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V – Demo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VI – Implementation Challenges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1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do you deploy software now?</a:t>
            </a: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are the challenges/bottlenecks?</a:t>
            </a: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tools do you use, and what are their characteristics?</a:t>
            </a: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understand by GitOps?</a:t>
            </a:r>
            <a:endParaRPr b="1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is GitOps in One Slide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 be defined in various ways, but at core: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1) Everything as Code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2) Declarative system operation definition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3) Control Loop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Packaging of older ideas (eg DevOps, Scripting, Versioned Source Control, configuration management, Make) into an opinionated movement.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Why GitOps?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566360" y="2049120"/>
            <a:ext cx="7143480" cy="41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Problems Does GitOps Solve?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Various deployment anti-patterns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Deployment by hand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State in a spreadsheet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Pipeline by GUI </a:t>
            </a:r>
            <a:endParaRPr b="0" lang="en-GB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It’s all up here’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Anti-patterns cost money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GitOps (like DevOps) reduces cost of deployment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7840" cy="8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Deployment By Hand’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177840" cy="46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Place code into environments through a manual process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May be sped up by scripting</a:t>
            </a: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Documents with deployment commands in them are still not uncommon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2021-01-07T14:58:49Z</dcterms:modified>
  <cp:revision>33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