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560" cy="1258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25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7440" cy="246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Further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-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IV - Advanced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1.1 Bash background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1.2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1.3 Globs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1.4 Pipes and Redirects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1.1 What is Bash?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program takes input from a terminal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Translates input into: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calls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Calls to other programs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Computation within the bash program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excels at ‘gluing’ other commands  together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Other 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zsh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Bash?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 tcsh from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History of Shells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57" name="Picture 122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4560" cy="507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in the Market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popular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Lots of competition: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zsh now default on mac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fish is also popular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Very rarely, you find servers that don’t have bash on still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1.2 Variables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Quoting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env’ and ‘export’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and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compgen -v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glob?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Globbing –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globbing with ‘*’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glob characters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Every process gets three file descriptors: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0 - ‘standard input’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1 - ‘standard output’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2 - ‘standard error’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Normal’ output goes to file descriptor 1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Programs generally output errors to file descriptor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Normally ‘stderr’ and ‘stdout’ both go to the terminal – but you can change that!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operator sends standard output to a file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1&gt;’ is the same (1 is assumed)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2&gt;’ sends standard error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Advanced, but often seen: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sends standard error to whatever standard output is pointed at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way of sending ‘all’ output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‘&gt;&gt;’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440000"/>
            <a:ext cx="917856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-9144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5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8200" cy="607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8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2000" cy="514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29760" y="173736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is under-served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page is hard to follow if you don’t know the jargon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One-liners are easy to find but concepts give you real power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Guides that assume knowledge you may not have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33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40000" y="4680000"/>
            <a:ext cx="917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54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7440" cy="246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Target Audiences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knowledge assumed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 questions outside the course please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Hardly/never used bash’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Coverage of 90% of bash features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casually for a while’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Refresher on some topics, learn some new things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years, but never studied’</a:t>
            </a:r>
            <a:endParaRPr b="0" lang="en-GB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A-ha moments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Ever been confused by…?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Diffference between ‘[‘ and ‘[[‘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 vs regexes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vs double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 between `` and $()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subshell is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Recently I’ve used bash to…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Fix a Terraform script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 and debug various CI/CD pipelines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Robustly apply changes in a cloud-init VM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 the renaming of files with spaces in my backup folders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Setup environments at work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Application>LibreOffice/6.4.2.2$Linux_X86_64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2020-04-29T19:10:53Z</dcterms:modified>
  <cp:revision>28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