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8" r:id="rId4"/>
    <p:sldId id="260" r:id="rId5"/>
    <p:sldId id="269" r:id="rId6"/>
    <p:sldId id="258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3A3A3A"/>
    <a:srgbClr val="FF5C01"/>
    <a:srgbClr val="181717"/>
    <a:srgbClr val="FFDE75"/>
    <a:srgbClr val="5D5C5C"/>
    <a:srgbClr val="808080"/>
    <a:srgbClr val="A3A2A2"/>
    <a:srgbClr val="C5C5C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939" autoAdjust="0"/>
  </p:normalViewPr>
  <p:slideViewPr>
    <p:cSldViewPr snapToGrid="0" showGuides="1">
      <p:cViewPr varScale="1">
        <p:scale>
          <a:sx n="70" d="100"/>
          <a:sy n="70" d="100"/>
        </p:scale>
        <p:origin x="738" y="60"/>
      </p:cViewPr>
      <p:guideLst>
        <p:guide pos="3840"/>
        <p:guide orient="horz" pos="864"/>
        <p:guide orient="horz"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25AE6-CD04-4C7E-91F5-B8F37F2D151A}" type="datetimeFigureOut">
              <a:rPr lang="en-US" smtClean="0"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265B9-C8E3-4D2D-B52C-54B264F9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0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5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86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21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2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265B9-C8E3-4D2D-B52C-54B264F93C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076B-257A-4A89-B71F-AFA2EB8D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5BC2E-823D-4A65-9FD2-7BB5868D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D7FCB-D4B1-4EB4-A3D8-DC10E4612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33AE-8D1A-4CC6-9AB8-95CD8E0E88E0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A6DD7-1681-4D0E-8608-4689564C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D8F82-6B7D-4CDF-B5BF-24CE5829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D851-9365-46B3-9250-0C22E029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610D1-1348-4610-855F-8040CE478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B5AF4-CF54-4FE7-A43F-071EB9A4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1C39-9DC3-482D-BFBA-B037B20CB665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5195-EEBD-449C-9247-CC06ED2D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3408-B879-4A9B-B111-1A9E203D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63A08-6DC3-4EC5-BBCF-DF4CA1CB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ED7EB-D4C9-4F0C-AF10-F699A649A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36176-E7EB-44CA-8655-A2466836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6DC6-09BC-46FE-8C9B-08CA866C458E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5D3F-C870-4D34-BF81-707DE6D1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F7997-E4A0-449C-BBD5-A696854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74FE-033E-4D8B-B3EF-5476D3B0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DEBB-1EB1-4C48-91C7-AD4A2580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68A9B-1D9D-4F6A-87F7-3AB620AD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B69C9-1A7E-4AF1-AAF2-DE73903E5027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61955-061F-430D-B35E-E261D4E9B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64C4F-B265-44CC-B44D-B195AFAC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5130-6EDC-465B-B5FB-153A0722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6B6D-2A90-4C71-AF44-9D2FEC3C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C9C7-C9FE-4587-82B6-93D264C2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DB4CF-EC1D-49B2-9A08-5FA8063CD5BC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7FAA-26C9-4F4C-AED1-BFD2D7A4D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AECC5-F1B2-40FE-BEF2-1952FF50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5C65-5D64-4964-8EC8-233EAAA4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D5242-00A0-4B6C-865D-D8BCD37FE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6262-3C2C-44D2-A317-46EFEB67A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00193-2F6F-44FB-A0E7-9C0A8A171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ACEAE-B7C6-4494-83A5-56E540E1C7CC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4061F-284B-481E-A1CE-4EEF5E33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5D88-531B-428C-A6DC-C8F94614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12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4E07-435D-4174-8182-A7320DFD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8759F-F25F-41DE-913B-1E820FE0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AE5A3-C958-40FF-82C8-159C59374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AC696-69CD-4E42-AEC5-85A3FB8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04AAF-682F-4664-86B4-FF67D32F8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1F85-4E1B-4885-94EC-75673E5AA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AEC5-9BD3-4F0F-B31D-9BB0AD51428D}" type="datetime1">
              <a:rPr lang="en-US" smtClean="0"/>
              <a:t>1/9/2019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F1F6B0-DD18-49C5-BEA5-B01BC181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CD035-A567-4BCB-B419-88B3640E3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0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F76A-F76C-4425-8A42-B540C078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4E6B5-10A1-45AA-B4B9-AE7B8F69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E0F86-0FBE-4D13-8299-FFD3E557BE9B}" type="datetime1">
              <a:rPr lang="en-US" smtClean="0"/>
              <a:t>1/9/2019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CD328-987F-4416-8E11-83BF8ACE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B30B4-5A91-42B6-858F-563B2E57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3170F-FCBA-49E4-9179-9B88AB77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A655-3C17-40C8-AE56-2FE6744D120D}" type="datetime1">
              <a:rPr lang="en-US" smtClean="0"/>
              <a:t>1/9/2019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0BB0E-E549-4943-B3AB-5C05EB4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2404F-3F6E-4AAA-AE35-553FB527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014A-6EE0-454A-B855-F7BECD92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78-7ED5-4C83-8191-1C766B0E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D84FD8-8255-4BE0-952A-2BC74143B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77680-4913-4441-8A36-7BAB1EC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C1F74-C073-4A10-8D6F-127DF07F1CBF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277D-7563-408C-9D44-9C883152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BEDFD-C4D9-477E-B7D7-9E1377E7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1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3BBF-FEBA-42BB-BF33-FC916ED2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A9171F-EB00-454C-BF6E-B4BFFB68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82CB7-6BF6-48A9-9C62-E778C385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CD5B8-3116-4156-AC43-2602FA35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5AA8-D02F-4590-B006-4BE42AC5A511}" type="datetime1">
              <a:rPr lang="en-US" smtClean="0"/>
              <a:t>1/9/2019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7D517-25E6-4B86-9A88-C73794ED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11184-AC44-4B56-BA91-958BB70C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7B31D-369B-4918-BCCB-6D5E0B2FF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F4A80-46B2-4034-AE79-C6507C93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15B7-C339-4B02-989B-B16D1896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4FFAC-0875-41F5-99C5-B17BB1F97299}" type="datetime1">
              <a:rPr lang="en-US" smtClean="0"/>
              <a:t>1/9/2019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3837-EB43-4AC7-9301-CD163FEB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A9ABE-23B2-4777-9AA4-4C6451E7F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BCA1-DEDB-4768-B0C2-9E03C0298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8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D76715-7BDE-4B0A-B8F1-C2848A53D8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pattFill prst="dotGrid">
            <a:fgClr>
              <a:schemeClr val="bg2">
                <a:lumMod val="2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450058-4BD9-4A84-96EB-E9FC2F0324E6}"/>
              </a:ext>
            </a:extLst>
          </p:cNvPr>
          <p:cNvSpPr/>
          <p:nvPr/>
        </p:nvSpPr>
        <p:spPr>
          <a:xfrm>
            <a:off x="1" y="27295"/>
            <a:ext cx="12192000" cy="6858001"/>
          </a:xfrm>
          <a:prstGeom prst="rect">
            <a:avLst/>
          </a:prstGeom>
          <a:solidFill>
            <a:schemeClr val="bg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142A4-9CAF-47CA-A8DA-7B900451A102}"/>
              </a:ext>
            </a:extLst>
          </p:cNvPr>
          <p:cNvSpPr/>
          <p:nvPr/>
        </p:nvSpPr>
        <p:spPr>
          <a:xfrm>
            <a:off x="0" y="4009292"/>
            <a:ext cx="9158068" cy="13827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1D1A4-6093-4892-9C20-D92967A74B9B}"/>
              </a:ext>
            </a:extLst>
          </p:cNvPr>
          <p:cNvSpPr txBox="1"/>
          <p:nvPr/>
        </p:nvSpPr>
        <p:spPr>
          <a:xfrm>
            <a:off x="431577" y="4412177"/>
            <a:ext cx="75329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LOAN APP AS A SERVICE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Flowchart: Manual Input 7">
            <a:extLst>
              <a:ext uri="{FF2B5EF4-FFF2-40B4-BE49-F238E27FC236}">
                <a16:creationId xmlns:a16="http://schemas.microsoft.com/office/drawing/2014/main" id="{9C81A2E1-993B-40FE-AC49-BA5FEEC0F17F}"/>
              </a:ext>
            </a:extLst>
          </p:cNvPr>
          <p:cNvSpPr/>
          <p:nvPr/>
        </p:nvSpPr>
        <p:spPr>
          <a:xfrm rot="5400000" flipH="1" flipV="1">
            <a:off x="7891386" y="3264036"/>
            <a:ext cx="1119120" cy="2097315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DBC10F-23C3-4146-9665-D9F1E33D48EB}"/>
              </a:ext>
            </a:extLst>
          </p:cNvPr>
          <p:cNvCxnSpPr>
            <a:cxnSpLocks/>
          </p:cNvCxnSpPr>
          <p:nvPr/>
        </p:nvCxnSpPr>
        <p:spPr>
          <a:xfrm>
            <a:off x="8714876" y="3428999"/>
            <a:ext cx="1019675" cy="9815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17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967A3-8F97-4024-9CD3-818B87E9CE56}"/>
              </a:ext>
            </a:extLst>
          </p:cNvPr>
          <p:cNvSpPr/>
          <p:nvPr/>
        </p:nvSpPr>
        <p:spPr>
          <a:xfrm>
            <a:off x="1" y="1747900"/>
            <a:ext cx="12192000" cy="420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POC demonstration of a loans application as </a:t>
            </a:r>
            <a:r>
              <a:rPr lang="en-US" sz="28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microservices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3328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SUMMARY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1/9/2019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967A3-8F97-4024-9CD3-818B87E9CE56}"/>
              </a:ext>
            </a:extLst>
          </p:cNvPr>
          <p:cNvSpPr/>
          <p:nvPr/>
        </p:nvSpPr>
        <p:spPr>
          <a:xfrm>
            <a:off x="1" y="1747900"/>
            <a:ext cx="12192000" cy="4200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an API as a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microservice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to allow a user to achieve the below :-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	Request for a customer loan status using a unique ID and get a response if the customer has/has no active loan.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	Request for customer loan information and receive a list of all loans taken in the last 3 months. Think of this as a mini statement.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	Request for a customer credit score status and return a status “Good” or “Bad”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	Build a simple progressive web app to consume the above service exposing the 3 functions to a user. </a:t>
            </a:r>
          </a:p>
        </p:txBody>
      </p:sp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6" y="444595"/>
            <a:ext cx="70544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6ED0-A0F0-4DD8-9F67-B90C7A380A10}" type="datetime1">
              <a:rPr lang="en-US" smtClean="0"/>
              <a:t>1/9/2019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4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7">
            <a:extLst>
              <a:ext uri="{FF2B5EF4-FFF2-40B4-BE49-F238E27FC236}">
                <a16:creationId xmlns:a16="http://schemas.microsoft.com/office/drawing/2014/main" id="{080DEBBA-0F29-415E-98C4-8DD0FEB8351B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59B5C-4EA5-458F-94A2-09EA88A4CF91}"/>
              </a:ext>
            </a:extLst>
          </p:cNvPr>
          <p:cNvSpPr txBox="1"/>
          <p:nvPr/>
        </p:nvSpPr>
        <p:spPr>
          <a:xfrm>
            <a:off x="2640474" y="446800"/>
            <a:ext cx="9246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TECHNOLOGIES USED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B3FFF-4E68-41ED-B94C-A8F6A0FA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3E516E-E219-4703-85F7-9FD0F88241E8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558479B-6F9A-4585-BA86-7EA4DD10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02E0-10D2-4F44-970B-9E17700AE714}" type="datetime1">
              <a:rPr lang="en-US" smtClean="0"/>
              <a:t>1/9/2019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199" y="1859340"/>
            <a:ext cx="1051560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err="1" smtClean="0"/>
              <a:t>Springboot</a:t>
            </a:r>
            <a:r>
              <a:rPr lang="en-US" sz="4000" dirty="0" smtClean="0"/>
              <a:t> for Java </a:t>
            </a:r>
            <a:r>
              <a:rPr lang="en-US" sz="4000" dirty="0" err="1" smtClean="0"/>
              <a:t>Microservices</a:t>
            </a:r>
            <a:r>
              <a:rPr lang="en-US" sz="40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Node.js, Express for fronted PWA.</a:t>
            </a:r>
            <a:endParaRPr lang="en-US" sz="4000" dirty="0"/>
          </a:p>
          <a:p>
            <a:pPr marL="342900" indent="-342900">
              <a:buAutoNum type="arabicPeriod"/>
            </a:pPr>
            <a:r>
              <a:rPr lang="en-US" sz="4000" dirty="0" smtClean="0"/>
              <a:t>Azure SQL Database.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Azure Container Registry</a:t>
            </a:r>
          </a:p>
          <a:p>
            <a:pPr marL="342900" indent="-342900">
              <a:buAutoNum type="arabicPeriod"/>
            </a:pPr>
            <a:r>
              <a:rPr lang="en-US" sz="4000" dirty="0" err="1" smtClean="0"/>
              <a:t>Sonarqube</a:t>
            </a:r>
            <a:r>
              <a:rPr lang="en-US" sz="4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0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967A3-8F97-4024-9CD3-818B87E9CE56}"/>
              </a:ext>
            </a:extLst>
          </p:cNvPr>
          <p:cNvSpPr/>
          <p:nvPr/>
        </p:nvSpPr>
        <p:spPr>
          <a:xfrm>
            <a:off x="1" y="1260583"/>
            <a:ext cx="12192000" cy="53319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Flowchart: Manual Input 7">
            <a:extLst>
              <a:ext uri="{FF2B5EF4-FFF2-40B4-BE49-F238E27FC236}">
                <a16:creationId xmlns:a16="http://schemas.microsoft.com/office/drawing/2014/main" id="{5B7CEDD2-021D-42BF-B273-B9FEE59B91C5}"/>
              </a:ext>
            </a:extLst>
          </p:cNvPr>
          <p:cNvSpPr/>
          <p:nvPr/>
        </p:nvSpPr>
        <p:spPr>
          <a:xfrm rot="5400000" flipH="1" flipV="1">
            <a:off x="1201594" y="-46536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54326-E479-45F8-80F9-2C1126C56CE4}"/>
              </a:ext>
            </a:extLst>
          </p:cNvPr>
          <p:cNvSpPr txBox="1"/>
          <p:nvPr/>
        </p:nvSpPr>
        <p:spPr>
          <a:xfrm>
            <a:off x="2635485" y="444595"/>
            <a:ext cx="7818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SOLUTION ARCHITECTURE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0E304F-9C7D-40A6-9F0C-FE49010CB976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4D6F58-E121-4230-B692-B6CCC92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CD94F424-98E4-4764-989F-23F3C4A2C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7010" y="6606110"/>
            <a:ext cx="2743200" cy="365125"/>
          </a:xfrm>
        </p:spPr>
        <p:txBody>
          <a:bodyPr/>
          <a:lstStyle/>
          <a:p>
            <a:fld id="{29446ED0-A0F0-4DD8-9F67-B90C7A380A10}" type="datetime1">
              <a:rPr lang="en-US" smtClean="0"/>
              <a:t>1/9/2019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339" y="1274190"/>
            <a:ext cx="7838011" cy="53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Input 7">
            <a:extLst>
              <a:ext uri="{FF2B5EF4-FFF2-40B4-BE49-F238E27FC236}">
                <a16:creationId xmlns:a16="http://schemas.microsoft.com/office/drawing/2014/main" id="{9027244D-A52F-45F9-B979-23C5A3BAAD23}"/>
              </a:ext>
            </a:extLst>
          </p:cNvPr>
          <p:cNvSpPr/>
          <p:nvPr/>
        </p:nvSpPr>
        <p:spPr>
          <a:xfrm rot="5400000" flipH="1" flipV="1">
            <a:off x="1206583" y="-47885"/>
            <a:ext cx="862535" cy="175170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247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247 h 10000"/>
              <a:gd name="connsiteX0" fmla="*/ 0 w 10000"/>
              <a:gd name="connsiteY0" fmla="*/ 4506 h 9259"/>
              <a:gd name="connsiteX1" fmla="*/ 10000 w 10000"/>
              <a:gd name="connsiteY1" fmla="*/ 0 h 9259"/>
              <a:gd name="connsiteX2" fmla="*/ 10000 w 10000"/>
              <a:gd name="connsiteY2" fmla="*/ 9259 h 9259"/>
              <a:gd name="connsiteX3" fmla="*/ 0 w 10000"/>
              <a:gd name="connsiteY3" fmla="*/ 9259 h 9259"/>
              <a:gd name="connsiteX4" fmla="*/ 0 w 10000"/>
              <a:gd name="connsiteY4" fmla="*/ 4506 h 9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259">
                <a:moveTo>
                  <a:pt x="0" y="4506"/>
                </a:moveTo>
                <a:lnTo>
                  <a:pt x="10000" y="0"/>
                </a:lnTo>
                <a:lnTo>
                  <a:pt x="10000" y="9259"/>
                </a:lnTo>
                <a:lnTo>
                  <a:pt x="0" y="9259"/>
                </a:lnTo>
                <a:lnTo>
                  <a:pt x="0" y="4506"/>
                </a:lnTo>
                <a:close/>
              </a:path>
            </a:pathLst>
          </a:custGeom>
          <a:solidFill>
            <a:srgbClr val="FF5C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BFD39-BC3E-4B9D-AE7D-B93EB62EB22E}"/>
              </a:ext>
            </a:extLst>
          </p:cNvPr>
          <p:cNvSpPr txBox="1"/>
          <p:nvPr/>
        </p:nvSpPr>
        <p:spPr>
          <a:xfrm>
            <a:off x="2640474" y="443246"/>
            <a:ext cx="4438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UI MOCKUP</a:t>
            </a: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2CB3BB4-D2F6-4655-A21F-DB56742E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9BCA1-DEDB-4768-B0C2-9E03C02986FE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7EB28A-E326-4DA4-BB5C-4E7B6E02AC82}"/>
              </a:ext>
            </a:extLst>
          </p:cNvPr>
          <p:cNvCxnSpPr>
            <a:cxnSpLocks/>
          </p:cNvCxnSpPr>
          <p:nvPr/>
        </p:nvCxnSpPr>
        <p:spPr>
          <a:xfrm>
            <a:off x="1787764" y="161895"/>
            <a:ext cx="847722" cy="81598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ate Placeholder 43">
            <a:extLst>
              <a:ext uri="{FF2B5EF4-FFF2-40B4-BE49-F238E27FC236}">
                <a16:creationId xmlns:a16="http://schemas.microsoft.com/office/drawing/2014/main" id="{31D47D9D-4837-4FF1-A27B-16EC6F11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7798-5E39-4253-8B0C-A8ECDE603CB1}" type="datetime1">
              <a:rPr lang="en-US" smtClean="0"/>
              <a:t>1/9/2019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802" y="1540585"/>
            <a:ext cx="2523367" cy="4815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07" y="1542197"/>
            <a:ext cx="2451403" cy="481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80BF871-F5CA-4023-9AF0-B36BC2E37415}"/>
              </a:ext>
            </a:extLst>
          </p:cNvPr>
          <p:cNvGrpSpPr/>
          <p:nvPr/>
        </p:nvGrpSpPr>
        <p:grpSpPr>
          <a:xfrm>
            <a:off x="3181350" y="514350"/>
            <a:ext cx="5829300" cy="5829300"/>
            <a:chOff x="4124325" y="752475"/>
            <a:chExt cx="5524500" cy="55245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3E09B7-780B-4BE0-A3B8-984113B89774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pattFill prst="dotGrid">
              <a:fgClr>
                <a:schemeClr val="bg2">
                  <a:lumMod val="2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197961-26A7-496A-8635-40C7A0587D36}"/>
                </a:ext>
              </a:extLst>
            </p:cNvPr>
            <p:cNvSpPr/>
            <p:nvPr/>
          </p:nvSpPr>
          <p:spPr>
            <a:xfrm>
              <a:off x="4124325" y="752475"/>
              <a:ext cx="5524500" cy="5524500"/>
            </a:xfrm>
            <a:prstGeom prst="ellipse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B0CBD8-6C79-49F0-BC96-F62C87195F9D}"/>
              </a:ext>
            </a:extLst>
          </p:cNvPr>
          <p:cNvCxnSpPr/>
          <p:nvPr/>
        </p:nvCxnSpPr>
        <p:spPr>
          <a:xfrm>
            <a:off x="106680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79A742-DD78-4414-88DE-69F5EBB0DE8C}"/>
              </a:ext>
            </a:extLst>
          </p:cNvPr>
          <p:cNvCxnSpPr/>
          <p:nvPr/>
        </p:nvCxnSpPr>
        <p:spPr>
          <a:xfrm>
            <a:off x="9315450" y="3429000"/>
            <a:ext cx="17526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675C7E-62E0-44C6-9365-0680DBCBCF33}"/>
              </a:ext>
            </a:extLst>
          </p:cNvPr>
          <p:cNvSpPr txBox="1"/>
          <p:nvPr/>
        </p:nvSpPr>
        <p:spPr>
          <a:xfrm>
            <a:off x="4324350" y="2960757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 Semibold" panose="020B0702040204020203" pitchFamily="34" charset="0"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6C1D4D-4093-4EA0-8FC1-9C1674CB5890}"/>
              </a:ext>
            </a:extLst>
          </p:cNvPr>
          <p:cNvCxnSpPr>
            <a:stCxn id="2" idx="0"/>
          </p:cNvCxnSpPr>
          <p:nvPr/>
        </p:nvCxnSpPr>
        <p:spPr>
          <a:xfrm>
            <a:off x="6096000" y="514350"/>
            <a:ext cx="0" cy="10858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FFCD2CA-E7B9-4084-A238-9F2DE856CA8B}"/>
              </a:ext>
            </a:extLst>
          </p:cNvPr>
          <p:cNvSpPr/>
          <p:nvPr/>
        </p:nvSpPr>
        <p:spPr>
          <a:xfrm>
            <a:off x="5848350" y="1597025"/>
            <a:ext cx="495300" cy="495300"/>
          </a:xfrm>
          <a:prstGeom prst="ellipse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317CB4-94F0-4E81-BA3A-868E89759996}"/>
              </a:ext>
            </a:extLst>
          </p:cNvPr>
          <p:cNvGrpSpPr/>
          <p:nvPr/>
        </p:nvGrpSpPr>
        <p:grpSpPr>
          <a:xfrm>
            <a:off x="6002482" y="1793875"/>
            <a:ext cx="187036" cy="104775"/>
            <a:chOff x="6473825" y="955675"/>
            <a:chExt cx="342900" cy="1397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AFFA72-BAE2-4848-9AC2-E579D72FA23C}"/>
                </a:ext>
              </a:extLst>
            </p:cNvPr>
            <p:cNvCxnSpPr/>
            <p:nvPr/>
          </p:nvCxnSpPr>
          <p:spPr>
            <a:xfrm>
              <a:off x="647382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54F28B-3B7F-4C3D-A3AE-F975A1D9B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5275" y="955675"/>
              <a:ext cx="171450" cy="13970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703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3">
      <a:majorFont>
        <a:latin typeface="Segoe U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79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Rhofi</dc:creator>
  <cp:lastModifiedBy>Ian Nechenje</cp:lastModifiedBy>
  <cp:revision>114</cp:revision>
  <dcterms:created xsi:type="dcterms:W3CDTF">2018-07-17T06:47:50Z</dcterms:created>
  <dcterms:modified xsi:type="dcterms:W3CDTF">2019-01-09T10:50:06Z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2f8cb60-4f9e-4a3d-95c5-4c21ff0bd759_Enabled">
    <vt:lpwstr>True</vt:lpwstr>
  </property>
  <property fmtid="{D5CDD505-2E9C-101B-9397-08002B2CF9AE}" pid="3" name="MSIP_Label_52f8cb60-4f9e-4a3d-95c5-4c21ff0bd759_SiteId">
    <vt:lpwstr>19a4db07-607d-475f-a518-0e3b699ac7d0</vt:lpwstr>
  </property>
  <property fmtid="{D5CDD505-2E9C-101B-9397-08002B2CF9AE}" pid="4" name="MSIP_Label_52f8cb60-4f9e-4a3d-95c5-4c21ff0bd759_Ref">
    <vt:lpwstr>https://api.informationprotection.azure.com/api/19a4db07-607d-475f-a518-0e3b699ac7d0</vt:lpwstr>
  </property>
  <property fmtid="{D5CDD505-2E9C-101B-9397-08002B2CF9AE}" pid="5" name="MSIP_Label_52f8cb60-4f9e-4a3d-95c5-4c21ff0bd759_Owner">
    <vt:lpwstr>INECHENJE@safaricomO365.onmicrosoft.com</vt:lpwstr>
  </property>
  <property fmtid="{D5CDD505-2E9C-101B-9397-08002B2CF9AE}" pid="6" name="MSIP_Label_52f8cb60-4f9e-4a3d-95c5-4c21ff0bd759_SetDate">
    <vt:lpwstr>2019-01-09T09:56:41.6318731+03:00</vt:lpwstr>
  </property>
  <property fmtid="{D5CDD505-2E9C-101B-9397-08002B2CF9AE}" pid="7" name="MSIP_Label_52f8cb60-4f9e-4a3d-95c5-4c21ff0bd759_Name">
    <vt:lpwstr>C0 - Personal</vt:lpwstr>
  </property>
  <property fmtid="{D5CDD505-2E9C-101B-9397-08002B2CF9AE}" pid="8" name="MSIP_Label_52f8cb60-4f9e-4a3d-95c5-4c21ff0bd759_Application">
    <vt:lpwstr>Microsoft Azure Information Protection</vt:lpwstr>
  </property>
  <property fmtid="{D5CDD505-2E9C-101B-9397-08002B2CF9AE}" pid="9" name="MSIP_Label_52f8cb60-4f9e-4a3d-95c5-4c21ff0bd759_Extended_MSFT_Method">
    <vt:lpwstr>Manual</vt:lpwstr>
  </property>
  <property fmtid="{D5CDD505-2E9C-101B-9397-08002B2CF9AE}" pid="10" name="Sensitivity">
    <vt:lpwstr>C0 - Personal</vt:lpwstr>
  </property>
</Properties>
</file>