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1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HubTurbo\docs\images\design\viewsAndControllers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6705599" y="3823022"/>
            <a:ext cx="1447801" cy="2044377"/>
          </a:xfrm>
          <a:prstGeom prst="roundRect">
            <a:avLst>
              <a:gd name="adj" fmla="val 303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ounded Rectangle 57"/>
          <p:cNvSpPr/>
          <p:nvPr/>
        </p:nvSpPr>
        <p:spPr>
          <a:xfrm>
            <a:off x="1600200" y="1219200"/>
            <a:ext cx="4876800" cy="4495800"/>
          </a:xfrm>
          <a:prstGeom prst="roundRect">
            <a:avLst>
              <a:gd name="adj" fmla="val 30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1676400" cy="2133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752600" y="2057400"/>
            <a:ext cx="16764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4114800" y="2057400"/>
            <a:ext cx="13335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5715000" y="2053936"/>
            <a:ext cx="609600" cy="12226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GitHub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1759527" y="1333500"/>
            <a:ext cx="4565073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759527" y="5219700"/>
            <a:ext cx="3726873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Pref</a:t>
            </a:r>
            <a:endParaRPr lang="en-SG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6936512" y="3919682"/>
            <a:ext cx="990600" cy="7620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SG" dirty="0"/>
          </a:p>
        </p:txBody>
      </p:sp>
      <p:sp>
        <p:nvSpPr>
          <p:cNvPr id="13" name="Folded Corner 12"/>
          <p:cNvSpPr/>
          <p:nvPr/>
        </p:nvSpPr>
        <p:spPr>
          <a:xfrm>
            <a:off x="6957294" y="4845210"/>
            <a:ext cx="969818" cy="717390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olded Corner 13"/>
          <p:cNvSpPr/>
          <p:nvPr/>
        </p:nvSpPr>
        <p:spPr>
          <a:xfrm>
            <a:off x="7031182" y="4953000"/>
            <a:ext cx="969818" cy="695614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files</a:t>
            </a:r>
            <a:endParaRPr lang="en-SG" dirty="0"/>
          </a:p>
        </p:txBody>
      </p:sp>
      <p:sp>
        <p:nvSpPr>
          <p:cNvPr id="21" name="Smiley Face 20"/>
          <p:cNvSpPr/>
          <p:nvPr/>
        </p:nvSpPr>
        <p:spPr>
          <a:xfrm>
            <a:off x="524719" y="3875299"/>
            <a:ext cx="468101" cy="468101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29000" y="3410526"/>
            <a:ext cx="685800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0"/>
            <a:endCxn id="7" idx="2"/>
          </p:cNvCxnSpPr>
          <p:nvPr/>
        </p:nvCxnSpPr>
        <p:spPr>
          <a:xfrm flipV="1">
            <a:off x="2590800" y="2438400"/>
            <a:ext cx="0" cy="22860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</p:cNvCxnSpPr>
          <p:nvPr/>
        </p:nvCxnSpPr>
        <p:spPr>
          <a:xfrm>
            <a:off x="2590800" y="4800600"/>
            <a:ext cx="0" cy="41910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91364" y="4800600"/>
            <a:ext cx="0" cy="4191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29000" y="3733799"/>
            <a:ext cx="685800" cy="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669145" y="1676400"/>
            <a:ext cx="6927" cy="22860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040909" y="1676400"/>
            <a:ext cx="6927" cy="22860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12673" y="1676400"/>
            <a:ext cx="6927" cy="22860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9" idx="1"/>
          </p:cNvCxnSpPr>
          <p:nvPr/>
        </p:nvCxnSpPr>
        <p:spPr>
          <a:xfrm>
            <a:off x="5448300" y="2665268"/>
            <a:ext cx="26670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2"/>
          </p:cNvCxnSpPr>
          <p:nvPr/>
        </p:nvCxnSpPr>
        <p:spPr>
          <a:xfrm>
            <a:off x="5486400" y="4300682"/>
            <a:ext cx="14501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</p:cNvCxnSpPr>
          <p:nvPr/>
        </p:nvCxnSpPr>
        <p:spPr>
          <a:xfrm>
            <a:off x="5486400" y="5391150"/>
            <a:ext cx="14478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29856" y="4109349"/>
            <a:ext cx="6858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loud 46"/>
          <p:cNvSpPr/>
          <p:nvPr/>
        </p:nvSpPr>
        <p:spPr>
          <a:xfrm>
            <a:off x="7168573" y="1333500"/>
            <a:ext cx="1465121" cy="762000"/>
          </a:xfrm>
          <a:prstGeom prst="cloud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GitHub Server</a:t>
            </a:r>
            <a:endParaRPr lang="en-SG" dirty="0"/>
          </a:p>
        </p:txBody>
      </p:sp>
      <p:cxnSp>
        <p:nvCxnSpPr>
          <p:cNvPr id="49" name="Elbow Connector 48"/>
          <p:cNvCxnSpPr>
            <a:stCxn id="9" idx="3"/>
            <a:endCxn id="47" idx="1"/>
          </p:cNvCxnSpPr>
          <p:nvPr/>
        </p:nvCxnSpPr>
        <p:spPr>
          <a:xfrm flipV="1">
            <a:off x="6324600" y="2094689"/>
            <a:ext cx="1576534" cy="570579"/>
          </a:xfrm>
          <a:prstGeom prst="bentConnector2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3174" y="1333501"/>
            <a:ext cx="629826" cy="2063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Test Driver</a:t>
            </a:r>
            <a:endParaRPr lang="en-S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43000" y="2895600"/>
            <a:ext cx="609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143000" y="1850416"/>
            <a:ext cx="10668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43000" y="1940468"/>
            <a:ext cx="728639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2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260474" y="2590800"/>
            <a:ext cx="6435725" cy="365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UI</a:t>
            </a:r>
            <a:endParaRPr lang="en-SG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5715000" y="3352800"/>
            <a:ext cx="1752600" cy="2743200"/>
          </a:xfrm>
          <a:prstGeom prst="roundRect">
            <a:avLst>
              <a:gd name="adj" fmla="val 509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 View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3352800"/>
            <a:ext cx="3733800" cy="2743200"/>
          </a:xfrm>
          <a:prstGeom prst="roundRect">
            <a:avLst>
              <a:gd name="adj" fmla="val 400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Panel View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124200" y="2819400"/>
            <a:ext cx="838200" cy="381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057400" y="3989723"/>
            <a:ext cx="838200" cy="381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3127375" y="3989723"/>
            <a:ext cx="838200" cy="381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Panels</a:t>
            </a:r>
            <a:endParaRPr lang="en-SG" dirty="0"/>
          </a:p>
        </p:txBody>
      </p:sp>
      <p:cxnSp>
        <p:nvCxnSpPr>
          <p:cNvPr id="12" name="Elbow Connector 11"/>
          <p:cNvCxnSpPr>
            <a:stCxn id="4" idx="2"/>
            <a:endCxn id="7" idx="0"/>
          </p:cNvCxnSpPr>
          <p:nvPr/>
        </p:nvCxnSpPr>
        <p:spPr>
          <a:xfrm rot="5400000">
            <a:off x="2615239" y="3061661"/>
            <a:ext cx="789323" cy="1066800"/>
          </a:xfrm>
          <a:prstGeom prst="bentConnector3">
            <a:avLst>
              <a:gd name="adj1" fmla="val 74574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8" idx="0"/>
          </p:cNvCxnSpPr>
          <p:nvPr/>
        </p:nvCxnSpPr>
        <p:spPr>
          <a:xfrm rot="16200000" flipH="1">
            <a:off x="3150226" y="3593473"/>
            <a:ext cx="789323" cy="31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9" idx="0"/>
          </p:cNvCxnSpPr>
          <p:nvPr/>
        </p:nvCxnSpPr>
        <p:spPr>
          <a:xfrm rot="16200000" flipH="1">
            <a:off x="4692561" y="2051139"/>
            <a:ext cx="787579" cy="3086100"/>
          </a:xfrm>
          <a:prstGeom prst="bentConnector3">
            <a:avLst>
              <a:gd name="adj1" fmla="val 74628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7375" y="4724400"/>
            <a:ext cx="838200" cy="381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Panel</a:t>
            </a:r>
            <a:endParaRPr lang="en-SG" dirty="0"/>
          </a:p>
        </p:txBody>
      </p:sp>
      <p:cxnSp>
        <p:nvCxnSpPr>
          <p:cNvPr id="23" name="Straight Arrow Connector 22"/>
          <p:cNvCxnSpPr>
            <a:stCxn id="8" idx="2"/>
          </p:cNvCxnSpPr>
          <p:nvPr/>
        </p:nvCxnSpPr>
        <p:spPr>
          <a:xfrm flipH="1">
            <a:off x="3543301" y="4370723"/>
            <a:ext cx="3174" cy="35367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90800" y="5410200"/>
            <a:ext cx="838200" cy="381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SG" dirty="0"/>
          </a:p>
        </p:txBody>
      </p:sp>
      <p:sp>
        <p:nvSpPr>
          <p:cNvPr id="42" name="Rectangle 41"/>
          <p:cNvSpPr/>
          <p:nvPr/>
        </p:nvSpPr>
        <p:spPr>
          <a:xfrm>
            <a:off x="3654425" y="5408457"/>
            <a:ext cx="990600" cy="381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ListView</a:t>
            </a:r>
            <a:endParaRPr lang="en-SG" dirty="0"/>
          </a:p>
        </p:txBody>
      </p:sp>
      <p:cxnSp>
        <p:nvCxnSpPr>
          <p:cNvPr id="43" name="Elbow Connector 42"/>
          <p:cNvCxnSpPr>
            <a:stCxn id="22" idx="2"/>
            <a:endCxn id="41" idx="0"/>
          </p:cNvCxnSpPr>
          <p:nvPr/>
        </p:nvCxnSpPr>
        <p:spPr>
          <a:xfrm rot="5400000">
            <a:off x="3125788" y="4989513"/>
            <a:ext cx="304800" cy="5365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2" idx="2"/>
            <a:endCxn id="42" idx="0"/>
          </p:cNvCxnSpPr>
          <p:nvPr/>
        </p:nvCxnSpPr>
        <p:spPr>
          <a:xfrm rot="16200000" flipH="1">
            <a:off x="3696572" y="4955303"/>
            <a:ext cx="303057" cy="6032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3600" y="3987979"/>
            <a:ext cx="1371600" cy="5595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br>
              <a:rPr lang="en-US" dirty="0" smtClean="0"/>
            </a:br>
            <a:r>
              <a:rPr lang="en-US" dirty="0" smtClean="0"/>
              <a:t>Component</a:t>
            </a:r>
            <a:endParaRPr lang="en-SG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629401" y="4523122"/>
            <a:ext cx="3174" cy="35367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0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/>
          <p:nvPr/>
        </p:nvSpPr>
        <p:spPr>
          <a:xfrm>
            <a:off x="1143000" y="2743200"/>
            <a:ext cx="6435725" cy="1676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Filters</a:t>
            </a:r>
            <a:endParaRPr lang="en-SG" b="1" dirty="0"/>
          </a:p>
        </p:txBody>
      </p:sp>
      <p:sp>
        <p:nvSpPr>
          <p:cNvPr id="4" name="Rectangle 21"/>
          <p:cNvSpPr/>
          <p:nvPr/>
        </p:nvSpPr>
        <p:spPr>
          <a:xfrm>
            <a:off x="3009900" y="2895600"/>
            <a:ext cx="1907443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FilterExpression</a:t>
            </a:r>
            <a:endParaRPr lang="en-SG" dirty="0"/>
          </a:p>
        </p:txBody>
      </p:sp>
      <p:sp>
        <p:nvSpPr>
          <p:cNvPr id="5" name="Rectangle 40"/>
          <p:cNvSpPr/>
          <p:nvPr/>
        </p:nvSpPr>
        <p:spPr>
          <a:xfrm>
            <a:off x="1371601" y="3581400"/>
            <a:ext cx="1295399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Qualifier</a:t>
            </a:r>
            <a:endParaRPr lang="en-SG" dirty="0"/>
          </a:p>
        </p:txBody>
      </p:sp>
      <p:sp>
        <p:nvSpPr>
          <p:cNvPr id="6" name="Rectangle 41"/>
          <p:cNvSpPr/>
          <p:nvPr/>
        </p:nvSpPr>
        <p:spPr>
          <a:xfrm>
            <a:off x="2855383" y="3579657"/>
            <a:ext cx="149225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Conjunction</a:t>
            </a:r>
            <a:endParaRPr lang="en-SG" dirty="0"/>
          </a:p>
        </p:txBody>
      </p:sp>
      <p:cxnSp>
        <p:nvCxnSpPr>
          <p:cNvPr id="7" name="Elbow Connector 42"/>
          <p:cNvCxnSpPr>
            <a:stCxn id="4" idx="2"/>
            <a:endCxn id="5" idx="0"/>
          </p:cNvCxnSpPr>
          <p:nvPr/>
        </p:nvCxnSpPr>
        <p:spPr>
          <a:xfrm rot="5400000">
            <a:off x="2839062" y="2456840"/>
            <a:ext cx="304800" cy="19443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43"/>
          <p:cNvCxnSpPr>
            <a:stCxn id="4" idx="2"/>
            <a:endCxn id="6" idx="0"/>
          </p:cNvCxnSpPr>
          <p:nvPr/>
        </p:nvCxnSpPr>
        <p:spPr>
          <a:xfrm rot="5400000">
            <a:off x="3631037" y="3247071"/>
            <a:ext cx="303057" cy="3621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1"/>
          <p:cNvSpPr/>
          <p:nvPr/>
        </p:nvSpPr>
        <p:spPr>
          <a:xfrm>
            <a:off x="4536016" y="3562905"/>
            <a:ext cx="1371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Disjunction</a:t>
            </a:r>
            <a:endParaRPr lang="en-SG" dirty="0"/>
          </a:p>
        </p:txBody>
      </p:sp>
      <p:sp>
        <p:nvSpPr>
          <p:cNvPr id="20" name="Rectangle 41"/>
          <p:cNvSpPr/>
          <p:nvPr/>
        </p:nvSpPr>
        <p:spPr>
          <a:xfrm>
            <a:off x="6096000" y="3562905"/>
            <a:ext cx="1271155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Negation</a:t>
            </a:r>
            <a:endParaRPr lang="en-SG" dirty="0"/>
          </a:p>
        </p:txBody>
      </p:sp>
      <p:cxnSp>
        <p:nvCxnSpPr>
          <p:cNvPr id="21" name="Elbow Connector 43"/>
          <p:cNvCxnSpPr>
            <a:stCxn id="4" idx="2"/>
            <a:endCxn id="19" idx="0"/>
          </p:cNvCxnSpPr>
          <p:nvPr/>
        </p:nvCxnSpPr>
        <p:spPr>
          <a:xfrm rot="16200000" flipH="1">
            <a:off x="4449567" y="2790655"/>
            <a:ext cx="286305" cy="1258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3"/>
          <p:cNvCxnSpPr>
            <a:stCxn id="4" idx="2"/>
            <a:endCxn id="20" idx="0"/>
          </p:cNvCxnSpPr>
          <p:nvPr/>
        </p:nvCxnSpPr>
        <p:spPr>
          <a:xfrm rot="16200000" flipH="1">
            <a:off x="5204448" y="2035774"/>
            <a:ext cx="286305" cy="27679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7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:\HubTurbo\docs\images\design\viewsAndControllers.png?raw=tru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87772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Rectangle 47"/>
          <p:cNvSpPr/>
          <p:nvPr/>
        </p:nvSpPr>
        <p:spPr>
          <a:xfrm>
            <a:off x="2209800" y="864367"/>
            <a:ext cx="4267201" cy="2336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Backend</a:t>
            </a:r>
            <a:endParaRPr lang="en-SG" b="1" dirty="0"/>
          </a:p>
        </p:txBody>
      </p:sp>
      <p:sp>
        <p:nvSpPr>
          <p:cNvPr id="9" name="Rectangle 3"/>
          <p:cNvSpPr/>
          <p:nvPr/>
        </p:nvSpPr>
        <p:spPr>
          <a:xfrm>
            <a:off x="2701926" y="1447800"/>
            <a:ext cx="838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SG" dirty="0"/>
          </a:p>
        </p:txBody>
      </p:sp>
      <p:sp>
        <p:nvSpPr>
          <p:cNvPr id="11" name="Rectangle 7"/>
          <p:cNvSpPr/>
          <p:nvPr/>
        </p:nvSpPr>
        <p:spPr>
          <a:xfrm>
            <a:off x="2362200" y="2514600"/>
            <a:ext cx="152399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UiManager</a:t>
            </a:r>
            <a:endParaRPr lang="en-SG" dirty="0"/>
          </a:p>
        </p:txBody>
      </p:sp>
      <p:cxnSp>
        <p:nvCxnSpPr>
          <p:cNvPr id="13" name="Elbow Connector 13"/>
          <p:cNvCxnSpPr>
            <a:stCxn id="9" idx="2"/>
            <a:endCxn id="11" idx="0"/>
          </p:cNvCxnSpPr>
          <p:nvPr/>
        </p:nvCxnSpPr>
        <p:spPr>
          <a:xfrm rot="16200000" flipH="1">
            <a:off x="2779713" y="2170113"/>
            <a:ext cx="685800" cy="31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1"/>
          <p:cNvSpPr/>
          <p:nvPr/>
        </p:nvSpPr>
        <p:spPr>
          <a:xfrm>
            <a:off x="4968876" y="1447799"/>
            <a:ext cx="135572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RepoSource</a:t>
            </a:r>
            <a:endParaRPr lang="en-SG" dirty="0"/>
          </a:p>
        </p:txBody>
      </p:sp>
      <p:sp>
        <p:nvSpPr>
          <p:cNvPr id="27" name="Rectangle 47"/>
          <p:cNvSpPr/>
          <p:nvPr/>
        </p:nvSpPr>
        <p:spPr>
          <a:xfrm>
            <a:off x="1238468" y="864367"/>
            <a:ext cx="568326" cy="2336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UI</a:t>
            </a:r>
            <a:endParaRPr lang="en-SG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806794" y="1676400"/>
            <a:ext cx="8951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</p:cNvCxnSpPr>
          <p:nvPr/>
        </p:nvCxnSpPr>
        <p:spPr>
          <a:xfrm flipH="1">
            <a:off x="1806794" y="2705100"/>
            <a:ext cx="555406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1"/>
          <p:cNvSpPr/>
          <p:nvPr/>
        </p:nvSpPr>
        <p:spPr>
          <a:xfrm>
            <a:off x="4968876" y="2438400"/>
            <a:ext cx="135572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RepoStore</a:t>
            </a:r>
            <a:endParaRPr lang="en-SG" dirty="0"/>
          </a:p>
        </p:txBody>
      </p:sp>
      <p:sp>
        <p:nvSpPr>
          <p:cNvPr id="45" name="Rectangle 47"/>
          <p:cNvSpPr/>
          <p:nvPr/>
        </p:nvSpPr>
        <p:spPr>
          <a:xfrm>
            <a:off x="7010400" y="864367"/>
            <a:ext cx="685800" cy="118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 smtClean="0"/>
              <a:t>Github</a:t>
            </a:r>
            <a:endParaRPr lang="en-SG" b="1" dirty="0"/>
          </a:p>
        </p:txBody>
      </p:sp>
      <p:cxnSp>
        <p:nvCxnSpPr>
          <p:cNvPr id="46" name="Straight Arrow Connector 45"/>
          <p:cNvCxnSpPr>
            <a:stCxn id="15" idx="3"/>
          </p:cNvCxnSpPr>
          <p:nvPr/>
        </p:nvCxnSpPr>
        <p:spPr>
          <a:xfrm>
            <a:off x="6324600" y="1638299"/>
            <a:ext cx="685800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Magnetic Disk 11"/>
          <p:cNvSpPr/>
          <p:nvPr/>
        </p:nvSpPr>
        <p:spPr>
          <a:xfrm>
            <a:off x="6858000" y="2251745"/>
            <a:ext cx="990600" cy="7620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SG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324600" y="2628900"/>
            <a:ext cx="533400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21"/>
          <p:cNvSpPr/>
          <p:nvPr/>
        </p:nvSpPr>
        <p:spPr>
          <a:xfrm>
            <a:off x="4191000" y="1943479"/>
            <a:ext cx="936768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RepoIO</a:t>
            </a:r>
            <a:endParaRPr lang="en-SG" dirty="0"/>
          </a:p>
        </p:txBody>
      </p:sp>
      <p:cxnSp>
        <p:nvCxnSpPr>
          <p:cNvPr id="63" name="Elbow Connector 13"/>
          <p:cNvCxnSpPr>
            <a:stCxn id="62" idx="0"/>
            <a:endCxn id="15" idx="1"/>
          </p:cNvCxnSpPr>
          <p:nvPr/>
        </p:nvCxnSpPr>
        <p:spPr>
          <a:xfrm rot="5400000" flipH="1" flipV="1">
            <a:off x="4661540" y="1636143"/>
            <a:ext cx="305180" cy="309492"/>
          </a:xfrm>
          <a:prstGeom prst="bentConnector2">
            <a:avLst/>
          </a:prstGeom>
          <a:ln w="190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3"/>
          <p:cNvCxnSpPr>
            <a:stCxn id="62" idx="2"/>
            <a:endCxn id="44" idx="1"/>
          </p:cNvCxnSpPr>
          <p:nvPr/>
        </p:nvCxnSpPr>
        <p:spPr>
          <a:xfrm rot="16200000" flipH="1">
            <a:off x="4661920" y="2321943"/>
            <a:ext cx="304421" cy="309492"/>
          </a:xfrm>
          <a:prstGeom prst="bentConnector2">
            <a:avLst/>
          </a:prstGeom>
          <a:ln w="190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Freeform 1027"/>
          <p:cNvSpPr/>
          <p:nvPr/>
        </p:nvSpPr>
        <p:spPr>
          <a:xfrm>
            <a:off x="3740727" y="831273"/>
            <a:ext cx="434109" cy="2410691"/>
          </a:xfrm>
          <a:custGeom>
            <a:avLst/>
            <a:gdLst>
              <a:gd name="connsiteX0" fmla="*/ 64655 w 434109"/>
              <a:gd name="connsiteY0" fmla="*/ 0 h 2410691"/>
              <a:gd name="connsiteX1" fmla="*/ 230909 w 434109"/>
              <a:gd name="connsiteY1" fmla="*/ 350982 h 2410691"/>
              <a:gd name="connsiteX2" fmla="*/ 0 w 434109"/>
              <a:gd name="connsiteY2" fmla="*/ 628072 h 2410691"/>
              <a:gd name="connsiteX3" fmla="*/ 230909 w 434109"/>
              <a:gd name="connsiteY3" fmla="*/ 1052945 h 2410691"/>
              <a:gd name="connsiteX4" fmla="*/ 0 w 434109"/>
              <a:gd name="connsiteY4" fmla="*/ 1339272 h 2410691"/>
              <a:gd name="connsiteX5" fmla="*/ 434109 w 434109"/>
              <a:gd name="connsiteY5" fmla="*/ 1874982 h 2410691"/>
              <a:gd name="connsiteX6" fmla="*/ 267855 w 434109"/>
              <a:gd name="connsiteY6" fmla="*/ 2216727 h 2410691"/>
              <a:gd name="connsiteX7" fmla="*/ 378691 w 434109"/>
              <a:gd name="connsiteY7" fmla="*/ 2410691 h 241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109" h="2410691">
                <a:moveTo>
                  <a:pt x="64655" y="0"/>
                </a:moveTo>
                <a:lnTo>
                  <a:pt x="230909" y="350982"/>
                </a:lnTo>
                <a:lnTo>
                  <a:pt x="0" y="628072"/>
                </a:lnTo>
                <a:lnTo>
                  <a:pt x="230909" y="1052945"/>
                </a:lnTo>
                <a:lnTo>
                  <a:pt x="0" y="1339272"/>
                </a:lnTo>
                <a:lnTo>
                  <a:pt x="434109" y="1874982"/>
                </a:lnTo>
                <a:lnTo>
                  <a:pt x="267855" y="2216727"/>
                </a:lnTo>
                <a:lnTo>
                  <a:pt x="378691" y="241069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48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40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12</cp:revision>
  <dcterms:created xsi:type="dcterms:W3CDTF">2006-08-16T00:00:00Z</dcterms:created>
  <dcterms:modified xsi:type="dcterms:W3CDTF">2015-07-27T09:13:11Z</dcterms:modified>
</cp:coreProperties>
</file>