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EF79-FD16-4A27-BF4B-DF930AAB4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28359-BEB2-4A56-811E-A2ADBBFEC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534B-17BC-4A05-BC2F-ACF1280E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AC52-45D8-4CEF-B6EA-82B745DB467D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323DC-2D42-4FE3-9A16-79B4721E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9711-3B57-4EE2-B695-CDEAF9C8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A56-82F1-42A5-AFB5-0623F4E2B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39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E9F9-0BC0-4627-89A7-4C296C96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444E6-E7EC-437A-8336-07200CF71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B3A11-DC1B-43D1-A799-8E39527C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AC52-45D8-4CEF-B6EA-82B745DB467D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6F9C2-2C36-4851-B67F-0A583B72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00A6-C805-4688-BADA-C8BDBD74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A56-82F1-42A5-AFB5-0623F4E2B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64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E713D-93E2-44D8-952A-2E07D751F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0BF57-88B0-42B8-ACB7-6DF5C806F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07FA-1208-496A-85DD-B2BF4981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AC52-45D8-4CEF-B6EA-82B745DB467D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640AC-9078-4F9B-B72E-D90594AA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200C-B0D8-4618-A79E-998ACDA4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A56-82F1-42A5-AFB5-0623F4E2B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30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CE5F-96A1-4B47-8796-028731E7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C702-D27C-4115-A5AE-03BF1A34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609E-E2DF-4589-BC10-6E175DEF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AC52-45D8-4CEF-B6EA-82B745DB467D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187A9-75EC-4CFE-91F8-B89E6091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73086-F5E8-44C0-9115-31CE1A22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A56-82F1-42A5-AFB5-0623F4E2B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49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E4CF-B75A-456A-8FCA-5599C84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9DCD8-C442-49B1-85BB-4A5732DB7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46778-A4D5-4DBC-A184-E45AD1B8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AC52-45D8-4CEF-B6EA-82B745DB467D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29135-AEF3-4785-8E78-6E46C4B2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31C9-0AEE-4D38-9353-AAB8133F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A56-82F1-42A5-AFB5-0623F4E2B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42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F660-74BE-4AAF-9FD1-67F1F7A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F5D8-23B6-458D-B9B4-EB0558F7E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09248-27CC-4F25-B8CC-08B8EC47B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C9A25-5306-423E-AF0E-2C7AD1F4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AC52-45D8-4CEF-B6EA-82B745DB467D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7056D-43F3-4E47-A91E-4559EE26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F7C41-9BD4-49B0-9189-5258CCE1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A56-82F1-42A5-AFB5-0623F4E2B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4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9099-366C-4585-8295-04AF69DB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9F5E2-16DF-4A99-A44E-DB22E9CC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6B92D-5D57-4381-8E6E-A98014031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DD0B9-A1EC-4B20-9045-7FA9735DC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4040B-E9B3-4077-A9DF-A1A56A95D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49AF6-C5F9-42F7-85D2-E2E9C1F4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AC52-45D8-4CEF-B6EA-82B745DB467D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0D9FD-5745-457A-9BF6-3C5B7255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6E06C-B8E5-423F-BDCC-71A1D721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A56-82F1-42A5-AFB5-0623F4E2B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49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6034-FE68-4107-B44F-D3FA1796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6D857-3207-4B3C-A201-40CBCD01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AC52-45D8-4CEF-B6EA-82B745DB467D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936D2-2AE9-44D1-9122-A66B5B23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5F455-50F4-450F-A410-72E1DCFD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A56-82F1-42A5-AFB5-0623F4E2B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49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0BA8B-D666-4006-9FF7-08F43C84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AC52-45D8-4CEF-B6EA-82B745DB467D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464A8-8EB6-4814-BBD4-0A490991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2FE44-2B4A-40C4-913D-26F71DDF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A56-82F1-42A5-AFB5-0623F4E2B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0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3AD1-0F21-41E1-824E-D764709C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1C06-FAC3-4943-9264-9061931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03875-CD65-4189-ACB3-8E104A73A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D1BBD-C676-4A0F-898E-92187AAC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AC52-45D8-4CEF-B6EA-82B745DB467D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122D9-3663-4B71-9063-0AAB1066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A7FFD-0EB9-4ED5-AD54-B9EDC411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A56-82F1-42A5-AFB5-0623F4E2B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03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FC3D-6CD8-4D58-949A-0D458165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67FEC-D222-4181-967D-5EFBCE004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FE321-9574-4316-B3D6-760C495E9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03849-0B8E-459C-A5A3-12CF6E82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AC52-45D8-4CEF-B6EA-82B745DB467D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F8FD1-4A8C-4D30-8A83-53ECE30D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218B1-9BD8-4D79-B760-E323CAE7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A56-82F1-42A5-AFB5-0623F4E2B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69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6972C-0C41-4260-B02D-55D406D7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F74B4-A76A-4B38-99E0-27487A8B2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93233-CF47-4E1D-B055-59DAC98B0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BAC52-45D8-4CEF-B6EA-82B745DB467D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775FF-B0DD-49F8-A9B1-84A7EB7B4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EC2C-02F5-4BA6-B0F0-F9D8EBDFA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FEA56-82F1-42A5-AFB5-0623F4E2B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23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B871-FE2F-4F72-890D-3A6B6C3DA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SCO 400: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A803F-6F38-42DA-8070-C823D2DCB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14</a:t>
            </a:r>
            <a:r>
              <a:rPr lang="en-GB" baseline="30000" dirty="0"/>
              <a:t>th</a:t>
            </a:r>
            <a:r>
              <a:rPr lang="en-GB" dirty="0"/>
              <a:t> December 2021</a:t>
            </a:r>
          </a:p>
          <a:p>
            <a:r>
              <a:rPr lang="en-GB" dirty="0"/>
              <a:t>Station A</a:t>
            </a:r>
          </a:p>
        </p:txBody>
      </p:sp>
    </p:spTree>
    <p:extLst>
      <p:ext uri="{BB962C8B-B14F-4D97-AF65-F5344CB8AC3E}">
        <p14:creationId xmlns:p14="http://schemas.microsoft.com/office/powerpoint/2010/main" val="425476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66E7-1D3A-46C3-9EAA-AA827E71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NAME: </a:t>
            </a:r>
            <a:r>
              <a:rPr lang="en-GB" b="1" dirty="0"/>
              <a:t>IAN MOSES NJARI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B9F81-214E-4F2F-B1D7-766B7F6D7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REG NO.: </a:t>
            </a:r>
            <a:r>
              <a:rPr lang="en-GB" b="1" dirty="0"/>
              <a:t>J17/0803/2017</a:t>
            </a:r>
          </a:p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dirty="0"/>
              <a:t>SUPERVISOR: </a:t>
            </a:r>
            <a:r>
              <a:rPr lang="en-GB" b="1" dirty="0"/>
              <a:t>MR. JOSEPH MURIUKI MWANGI, M.Sc.</a:t>
            </a:r>
          </a:p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sz="2200" i="1" dirty="0"/>
              <a:t>In partial fulfilment of requirements for a Bachelor’s of Science (Computer Science) at Kenyatta University.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25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25A9-8373-41D6-8A96-FF13DF4B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56155"/>
          </a:xfrm>
        </p:spPr>
        <p:txBody>
          <a:bodyPr>
            <a:normAutofit fontScale="90000"/>
          </a:bodyPr>
          <a:lstStyle/>
          <a:p>
            <a:pPr marL="0" indent="0" algn="ctr"/>
            <a:br>
              <a:rPr lang="en-GB" dirty="0"/>
            </a:br>
            <a:r>
              <a:rPr lang="en-GB" dirty="0"/>
              <a:t>PROJECT TITLE: </a:t>
            </a:r>
            <a:r>
              <a:rPr lang="en-GB" b="1" dirty="0"/>
              <a:t>COVID-19 CASELOAD AND MORTALITY ANALYSIS AND PREDICTION WITH MACHINE LEARNING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941C4-958E-48BC-9B50-302107F84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3829"/>
            <a:ext cx="10515600" cy="330313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micro-service web-application that;</a:t>
            </a:r>
          </a:p>
          <a:p>
            <a:pPr lvl="1"/>
            <a:r>
              <a:rPr lang="en-GB" dirty="0"/>
              <a:t>is open-source solution which is easy to deploy and use, </a:t>
            </a:r>
          </a:p>
          <a:p>
            <a:pPr lvl="1"/>
            <a:r>
              <a:rPr lang="en-GB" dirty="0"/>
              <a:t>has an interactive dashboard app tracking the number of cases and deaths</a:t>
            </a:r>
          </a:p>
          <a:p>
            <a:pPr marL="457200" lvl="1" indent="0">
              <a:buNone/>
            </a:pPr>
            <a:r>
              <a:rPr lang="en-GB" dirty="0"/>
              <a:t>   by country,</a:t>
            </a:r>
          </a:p>
          <a:p>
            <a:pPr lvl="1"/>
            <a:r>
              <a:rPr lang="en-GB" dirty="0"/>
              <a:t>predicts the cases for the next 14 days in a country /region selected by the user, </a:t>
            </a:r>
          </a:p>
          <a:p>
            <a:pPr lvl="1"/>
            <a:r>
              <a:rPr lang="en-GB" dirty="0"/>
              <a:t>incorporates a report generation engine that shows the state of the pandemic worldwide,</a:t>
            </a:r>
          </a:p>
          <a:p>
            <a:pPr lvl="1"/>
            <a:r>
              <a:rPr lang="en-GB" dirty="0"/>
              <a:t>Shows the state of vaccinations in Kenya by County and Region.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27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C9F4-1ACA-45A2-8729-FADB6D92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790E-4402-4204-A0CB-1566A222E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9657"/>
            <a:ext cx="10515600" cy="3477306"/>
          </a:xfrm>
        </p:spPr>
        <p:txBody>
          <a:bodyPr/>
          <a:lstStyle/>
          <a:p>
            <a:r>
              <a:rPr lang="en-GB" b="1" dirty="0"/>
              <a:t>Micro-services architecture- </a:t>
            </a:r>
            <a:r>
              <a:rPr lang="en-GB" dirty="0"/>
              <a:t>different modules for different tasks and offering performance redundancy</a:t>
            </a:r>
          </a:p>
          <a:p>
            <a:r>
              <a:rPr lang="en-GB" b="1" dirty="0"/>
              <a:t> Flat files	</a:t>
            </a:r>
            <a:r>
              <a:rPr lang="en-GB" dirty="0"/>
              <a:t>- simple to read and analyse</a:t>
            </a:r>
          </a:p>
          <a:p>
            <a:pPr lvl="4">
              <a:buFontTx/>
              <a:buChar char="-"/>
            </a:pPr>
            <a:r>
              <a:rPr lang="en-GB" sz="2800" dirty="0"/>
              <a:t>document stores provide better data schema adaptability than traditional databases. </a:t>
            </a:r>
          </a:p>
          <a:p>
            <a:pPr lvl="4">
              <a:buFontTx/>
              <a:buChar char="-"/>
            </a:pPr>
            <a:r>
              <a:rPr lang="en-GB" sz="2800" dirty="0"/>
              <a:t>by storing the data as individual document objects, they do not require schema predefining.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01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500D-6438-4800-9822-55448780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AD41-1C34-48DF-A195-931916723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731"/>
            <a:ext cx="10515600" cy="3614058"/>
          </a:xfrm>
        </p:spPr>
        <p:txBody>
          <a:bodyPr/>
          <a:lstStyle/>
          <a:p>
            <a:r>
              <a:rPr lang="en-GB" dirty="0"/>
              <a:t>Python( Dash, Plotly Express, Pandas, FPDF)</a:t>
            </a:r>
          </a:p>
          <a:p>
            <a:r>
              <a:rPr lang="en-GB" dirty="0"/>
              <a:t>Facebook Prophet ( for time-series forecasting)</a:t>
            </a:r>
          </a:p>
          <a:p>
            <a:r>
              <a:rPr lang="en-GB" dirty="0"/>
              <a:t>Visual Studio Code (integrated development)</a:t>
            </a:r>
          </a:p>
          <a:p>
            <a:r>
              <a:rPr lang="en-GB" dirty="0"/>
              <a:t>Git and GitHub ( Version Control)</a:t>
            </a:r>
          </a:p>
          <a:p>
            <a:r>
              <a:rPr lang="en-GB" dirty="0"/>
              <a:t>Simple Mail Transfer Protocol( SMTP)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158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C7F4-42F8-4144-8ED5-A0FE55BE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Challenges Experienced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FF76-DA70-4E8B-BD69-66922B14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Prophet Installation on Windows.</a:t>
            </a:r>
          </a:p>
          <a:p>
            <a:r>
              <a:rPr lang="en-GB" dirty="0"/>
              <a:t>Sourcing Kenyan data that is organized by county.</a:t>
            </a:r>
          </a:p>
          <a:p>
            <a:pPr marL="457200" lvl="1" indent="0">
              <a:buNone/>
            </a:pPr>
            <a:r>
              <a:rPr lang="en-GB" dirty="0"/>
              <a:t>	- Used latest data on vaccinations as on 20</a:t>
            </a:r>
            <a:r>
              <a:rPr lang="en-GB" baseline="30000" dirty="0"/>
              <a:t>th</a:t>
            </a:r>
            <a:r>
              <a:rPr lang="en-GB" dirty="0"/>
              <a:t> November 2021</a:t>
            </a:r>
          </a:p>
          <a:p>
            <a:r>
              <a:rPr lang="en-GB" dirty="0"/>
              <a:t>Performing forecasting on a large dataset</a:t>
            </a:r>
          </a:p>
          <a:p>
            <a:pPr marL="0" indent="0">
              <a:buNone/>
            </a:pPr>
            <a:r>
              <a:rPr lang="en-GB" dirty="0"/>
              <a:t>	-time and resource  constraints.</a:t>
            </a:r>
          </a:p>
          <a:p>
            <a:pPr marL="0" indent="0">
              <a:buNone/>
            </a:pPr>
            <a:r>
              <a:rPr lang="en-GB" dirty="0"/>
              <a:t>	- fitting a prophet model inside of Dash call-backs.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55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98D7-2229-4D44-AAA5-E9625ABFA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SYSTEM!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17C18-8F7E-45EF-8252-504C85A67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223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SCO 400: PROJECT PRESENTATION</vt:lpstr>
      <vt:lpstr>NAME: IAN MOSES NJARI</vt:lpstr>
      <vt:lpstr> PROJECT TITLE: COVID-19 CASELOAD AND MORTALITY ANALYSIS AND PREDICTION WITH MACHINE LEARNING </vt:lpstr>
      <vt:lpstr>Approach</vt:lpstr>
      <vt:lpstr>Tools and Technologies</vt:lpstr>
      <vt:lpstr>Challenges Experienced</vt:lpstr>
      <vt:lpstr>THE SYSTEM!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 400: PROJECT PRESENTATION</dc:title>
  <dc:creator>Ian Njari</dc:creator>
  <cp:lastModifiedBy>Ian Njari</cp:lastModifiedBy>
  <cp:revision>7</cp:revision>
  <dcterms:created xsi:type="dcterms:W3CDTF">2021-12-13T18:57:44Z</dcterms:created>
  <dcterms:modified xsi:type="dcterms:W3CDTF">2021-12-13T20:09:51Z</dcterms:modified>
</cp:coreProperties>
</file>