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5a6520dc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5a6520dc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5a6520dc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5a6520dc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5a6520dc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5a6520dc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5a6520dc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5a6520dc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5a6520dc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5a6520dc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4f25495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4f25495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5a6520dc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5a6520dc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5a6520dc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5a6520dc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5a6520dc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5a6520dc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5a6520dc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5a6520dc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5a6520dc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5a6520dc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5a6520dc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5a6520dc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5a6520dc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5a6520dc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592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92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101: Computer Science Principles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Kevin McDonnell, Stony Brook University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736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Course Overview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Exercises </a:t>
            </a:r>
            <a:r>
              <a:rPr lang="en"/>
              <a:t>(20%)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week you will need to complete a fairly long series of short coding exercises that reinforce the concepts from lecture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Lab exercises may not be submitted late for credit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Lab exercises are intended to be easy to complete and shouldn’t take you as much time as the homework assignments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Academic Integrity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may discuss general concepts related to assignments with other students, such as explaining how to use systems or tools and helping others with high-level design issues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may not share assignments, source code or other answers by copying, retyping, looking at or supplying a file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That is a form of plagiarism and is dishonest!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Examinations (50% of Grade)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Friday, June 26, 2020 from 7:00 - 9:00 pm EDT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Friday, July 17, 2020 from 7:00 - 9:00 pm EDT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Exams will be taken on Blackboard using Respondus Lockdown Browser and Monitor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miss exams – there will be no make-ups!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Arrange your work and travel schedules as needed to be available for examinations.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Disability Accommodations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have a physical, psychological, medical or learning disability, please contact the Student Accessibility Support Center at (631) 632-6748/TDD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Disability-related accommodations will be make only for those students officially registered with the Student Accessibility Support Center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Succeed in CSE 101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</a:t>
            </a:r>
            <a:r>
              <a:rPr lang="en"/>
              <a:t>ractice good time management and don’t procrastinate!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Programming requires a sustained, focused effort.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Very often your first, second or third attempt at solving a problem will not be successful. It is essential that you give yourself enough time to try different ideas!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Please seek out extra help if you need it – visit office hours, post questions on Piazza – reach out to the professor and TAs with your questions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CSE 101 introduces the important, central ideas of computer science, explores computational thinking and problem-solving, and covers the fundamentals of computer programming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Computer science</a:t>
            </a:r>
            <a:r>
              <a:rPr lang="en"/>
              <a:t> is the study of problem solving with computers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Astronomers don’t study telescopes, right? They </a:t>
            </a:r>
            <a:r>
              <a:rPr i="1" lang="en"/>
              <a:t>use</a:t>
            </a:r>
            <a:r>
              <a:rPr lang="en"/>
              <a:t> telescopes to study the stars!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Likewise, computer professionals </a:t>
            </a:r>
            <a:r>
              <a:rPr i="1" lang="en"/>
              <a:t>use</a:t>
            </a:r>
            <a:r>
              <a:rPr lang="en"/>
              <a:t> computers to solve important problems in the modern world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important thread of this course is </a:t>
            </a:r>
            <a:r>
              <a:rPr b="1" lang="en"/>
              <a:t>computational thinking</a:t>
            </a:r>
            <a:r>
              <a:rPr lang="en"/>
              <a:t>, which is the way computer scientists think about and solve problems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Course Topics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Algorithmic thinking (how to devise solutions to problems)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Introduction to computer programming using Python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organization (how do we manage complex data?)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Software design, implementation (coding) and testing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Applications in machine learning, data science, natural language processing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 Information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Dr. Kevin McDonnell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Office hours: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Tues. and Thurs. 12:00 - 1:30 pm EDT via Zoom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Email: ktm@cs.stonybrook.edu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Please use this email address only to set up an appointment to meet with me. We’ll be using Piazza discussion boards to field questions about the course material.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and Communication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https://sites.google.com/stonybrook.edu/cse-101/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materials will be distributed through the course website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Piazza will be used to handle questions about course material, assignments, etc.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this for all communication with the teaching staff regarding questions about the material and assignments so that your classmates can benefit from the answers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and Communication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Please s</a:t>
            </a:r>
            <a:r>
              <a:rPr lang="en"/>
              <a:t>end email to individual instructors only to set up an appointment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Invitations to join the Piazza course account will be emailed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Consult the website for TA contact info and office hours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Course announcements will be make on Piazza, not Blackboard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Materials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official textbook; materials will be distributed via the course website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do need a reliable Internet connection and a computer with a working microphone and webcam to take the examinations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Course software (Google Colaboratory) is included with your SBU G Suite account (login using your Net ID)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(30%)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week</a:t>
            </a:r>
            <a:r>
              <a:rPr lang="en"/>
              <a:t> you will be required to solve computational problems by writing software in Python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These homework assignments will reinforce concepts from class and have you explore new concepts, too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work will be completed on an individual basis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will submit your work via the course website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 submission penalized 1% per 15 minutes late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